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13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401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769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977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029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0462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674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66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19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50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53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033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C5B8AB-A5AA-4889-BBC2-CC7F073D74D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A3AD631-09FD-436F-9ECB-18FF40E7DF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35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Simetrias e Homotetia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602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 à Simetria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simetria é um conceito matemático que descreve a correspondência exata de uma figura em relação a um eixo, ponto ou plano. Ela desempenha um papel fundamental na arte, arquitetura e na natureza.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55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Simetria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Existem diferentes tipos de simetria, incluindo simetria axial e simetria radial. A simetria axial ocorre quando uma figura é espelhada em relação a um eixo, enquanto a simetria radial envolve a repetição da figura em torno de um ponto central.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025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Simetria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 exemplo comum de simetria é o rosto humano, onde a linha mediana divide o rosto em duas metades praticamente idênticas. A natureza também exibe simetria em muitas formas, como flores e cristais.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281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 à Homotetia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homotetia é uma transformação geométrica que consiste no aumento ou redução proporcional de uma figura em relação a um ponto central, chamado de centro de homotetia. Ela preserva a forma dos objetos, mas altera seu tamanho.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95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Propriedades da Homotetia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Uma homotetia é determinada pela razão de ampliação (ou redução) e pelo centro de homotetia. Ela multiplica todas as distâncias da figura original pela mesma razão, resultando em uma figura similar, mas de tamanho diferente.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18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Homotetia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Na natureza, um exemplo de homotetia pode ser visto nos anéis concêntricos das árvores, que representam crescimento proporcional ao longo do tempo. Na arte e na arquitetura, a homotetia é usada para criar ilusões de profundidade e perspectiva.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13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Simetrias e homotetias são conceitos matemáticos poderosos que têm um impacto profundo na nossa compreensão do mundo ao nosso redor. Eles estão presentes em várias disciplinas e continuam a inspirar a criatividade humana.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512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300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Simetrias e Homotetia</vt:lpstr>
      <vt:lpstr>Introdução à Simetria</vt:lpstr>
      <vt:lpstr>Tipos de Simetria</vt:lpstr>
      <vt:lpstr>Exemplos de Simetria</vt:lpstr>
      <vt:lpstr>Introdução à Homotetia</vt:lpstr>
      <vt:lpstr>Propriedades da Homotetia</vt:lpstr>
      <vt:lpstr>Exemplos de Homotetia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Simetrias e Homotetia</dc:title>
  <dc:creator>Professor</dc:creator>
  <cp:lastModifiedBy>Professor</cp:lastModifiedBy>
  <cp:revision>1</cp:revision>
  <dcterms:created xsi:type="dcterms:W3CDTF">2023-08-21T11:00:40Z</dcterms:created>
  <dcterms:modified xsi:type="dcterms:W3CDTF">2023-08-21T11:00:58Z</dcterms:modified>
</cp:coreProperties>
</file>