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5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sldIdLst>
    <p:sldId id="256" r:id="rId5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600A7-1BA1-4A6C-B89F-3BFDF4E67060}" v="13" dt="2023-08-23T02:54:53.0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/>
    <p:restoredTop sz="94718"/>
  </p:normalViewPr>
  <p:slideViewPr>
    <p:cSldViewPr snapToGrid="0">
      <p:cViewPr>
        <p:scale>
          <a:sx n="100" d="100"/>
          <a:sy n="100" d="100"/>
        </p:scale>
        <p:origin x="235" y="-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customXml" Target="../customXml/item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2" Type="http://schemas.microsoft.com/office/2015/10/relationships/revisionInfo" Target="revisionInfo.xml"/><Relationship Id="rId13" Type="http://schemas.microsoft.com/office/2018/10/relationships/authors" Target="authors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2" Type="http://schemas.openxmlformats.org/officeDocument/2006/relationships/customXml" Target="../customXml/item2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slide" Target="slides/slide14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AE46C21D-EBB5-4F3D-B06D-166777189317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DFFEA26-EB1D-498C-95CD-1ECE586790AA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539842EE-D56F-4F18-94E7-094CEF23F906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5B08281-154C-4FEF-A6DF-18BA3AC0F374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04D857D4-BD7E-4A06-844B-AAD504F1114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916AFA50-87A4-4E99-B112-8C6B1DFB84B2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6B3905CA-BF0F-4A1B-AA0D-85E42F5D5A85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D3DA9A77-60C0-4BB8-898D-2828EE4073AD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C1F30CD5-42B1-4614-9F46-5D29928CC2D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E6020E3-D95B-4E55-964F-4B1A98BDAA6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FC9A72C8-1C87-42EF-8A11-BF6DFA19ED8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t>Softwares de Simulação Matemática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/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Ansys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Suite de simulação para análise estrutural, térmica, de fluidos e eletromagnética.</a:t>
            </a:r>
          </a:p>
          <a:p>
            <a:pPr/>
            <a:r>
              <a:t>Ferramentas para otimização de design e análise de desempenho.</a:t>
            </a:r>
          </a:p>
          <a:p>
            <a:pPr/>
            <a:r>
              <a:t>Usado em indústrias de automação, aeroespacial e construção.</a:t>
            </a:r>
          </a:p>
          <a:p>
            <a:p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SolidWorks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Ferramentas de simulação integradas ao ambiente CAD.</a:t>
            </a:r>
          </a:p>
          <a:p>
            <a:pPr/>
            <a:r>
              <a:t>Permite simulação de esforços, vibrações e térmica em designs.</a:t>
            </a:r>
          </a:p>
          <a:p>
            <a:pPr/>
            <a:r>
              <a:t>Facilita a validação de conceitos e otimização de produtos.</a:t>
            </a:r>
          </a:p>
          <a:p>
            <a:p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Autodesk CFD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Software para análise de dinâmica de fluidos computacional (CFD).</a:t>
            </a:r>
          </a:p>
          <a:p>
            <a:pPr/>
            <a:r>
              <a:t>Permite simular o comportamento de fluidos e transferência de calor.</a:t>
            </a:r>
          </a:p>
          <a:p>
            <a:pPr/>
            <a:r>
              <a:t>Usado em design de produtos, otimização de processos e pesquisa.</a:t>
            </a:r>
          </a:p>
          <a:p>
            <a:p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OpenFOAM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Software open source para simulação de mecânica dos fluidos.</a:t>
            </a:r>
          </a:p>
          <a:p>
            <a:pPr/>
            <a:r>
              <a:t>Fornece ferramentas para modelagem de fluxos turbulentos, reativos e térmicos.</a:t>
            </a:r>
          </a:p>
          <a:p>
            <a:pPr/>
            <a:r>
              <a:t>Comunidade ativa e recursos para personalização e extensão.</a:t>
            </a:r>
          </a:p>
          <a:p>
            <a:p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Crescente integração com IA para otimização e análise preditiva.</a:t>
            </a:r>
          </a:p>
          <a:p>
            <a:pPr/>
            <a:r>
              <a:t>Desenvolvimento de interfaces mais intuitivas e acessíveis.</a:t>
            </a:r>
          </a:p>
          <a:p>
            <a:pPr/>
            <a:r>
              <a:t>Expansão para simulações em realidade virtual e aumentada.</a:t>
            </a:r>
          </a:p>
          <a:p>
            <a:p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Introdução à Simulação Matemática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Importância da simulação matemática em diversas áreas como engenharia, física, economia e saúde.</a:t>
            </a:r>
          </a:p>
          <a:p>
            <a:pPr/>
            <a:r>
              <a:t>Aplicações incluem previsão de eventos, otimização de processos e análise de riscos.</a:t>
            </a:r>
          </a:p>
          <a:p>
            <a:pPr/>
            <a:r>
              <a:t>Ferramenta essencial para pesquisa, desenvolvimento e inovação.</a:t>
            </a:r>
          </a:p>
          <a:p>
            <a:p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MATLAB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Ambiente de programação de alto nível para cálculos numéricos.</a:t>
            </a:r>
          </a:p>
          <a:p>
            <a:pPr/>
            <a:r>
              <a:t>Usado para desenvolver algoritmos, visualização de dados e análise.</a:t>
            </a:r>
          </a:p>
          <a:p>
            <a:pPr/>
            <a:r>
              <a:t>Amplamente aplicado em educação, pesquisa e indústria.</a:t>
            </a:r>
          </a:p>
          <a:p>
            <a:p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Simulink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Plataforma de simulação para modelagem de sistemas dinâmicos.</a:t>
            </a:r>
          </a:p>
          <a:p>
            <a:pPr/>
            <a:r>
              <a:t>Permite simulação, análise e visualização de modelos.</a:t>
            </a:r>
          </a:p>
          <a:p>
            <a:pPr/>
            <a:r>
              <a:t>Usado em conjunto com MATLAB para uma abordagem integrada.</a:t>
            </a:r>
          </a:p>
          <a:p>
            <a:p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Mathematica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Software para cálculos simbólicos e numéricos.</a:t>
            </a:r>
          </a:p>
          <a:p>
            <a:pPr/>
            <a:r>
              <a:t>Fornece uma ampla gama de ferramentas para visualização e modelagem.</a:t>
            </a:r>
          </a:p>
          <a:p>
            <a:pPr/>
            <a:r>
              <a:t>Usado em campos científicos, técnicos e matemáticos.</a:t>
            </a:r>
          </a:p>
          <a:p>
            <a:p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Ambiente de computação algébrica para solução de problemas matemáticos.</a:t>
            </a:r>
          </a:p>
          <a:p>
            <a:pPr/>
            <a:r>
              <a:t>Ferramentas para análise, visualização e documentação.</a:t>
            </a:r>
          </a:p>
          <a:p>
            <a:pPr/>
            <a:r>
              <a:t>Usado em educação, pesquisa e engenharia.</a:t>
            </a:r>
          </a:p>
          <a:p>
            <a:p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Python (com NumPy, SciPy)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Linguagem de programação de alto nível com bibliotecas para simulação.</a:t>
            </a:r>
          </a:p>
          <a:p>
            <a:pPr/>
            <a:r>
              <a:t>NumPy e SciPy são usados para cálculos numéricos e científicos.</a:t>
            </a:r>
          </a:p>
          <a:p>
            <a:pPr/>
            <a:r>
              <a:t>Ampla comunidade de suporte e recursos educacionais.</a:t>
            </a:r>
          </a:p>
          <a:p>
            <a:p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 (para estatística)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Software estatístico para análise de dados e modelagem preditiva.</a:t>
            </a:r>
          </a:p>
          <a:p>
            <a:pPr/>
            <a:r>
              <a:t>Usado em pesquisa, análise de mercado e bioestatística.</a:t>
            </a:r>
          </a:p>
          <a:p>
            <a:pPr/>
            <a:r>
              <a:t>Comunidade ativa com pacotes para várias aplicações de simulação.</a:t>
            </a:r>
          </a:p>
          <a:p>
            <a:p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COMSOL Multiphysics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Plataforma para simulação de fenômenos físicos e engenharia.</a:t>
            </a:r>
          </a:p>
          <a:p>
            <a:pPr/>
            <a:r>
              <a:t>Capacidade de modelar problemas elétricos, mecânicos, de fluidos e químicos.</a:t>
            </a:r>
          </a:p>
          <a:p>
            <a:pPr/>
            <a:r>
              <a:t>Interface intuitiva e integração com outros softwares de CAD.</a:t>
            </a:r>
          </a:p>
          <a:p>
            <a:p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42FAFE-88B4-49B4-9588-86CB0E564E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1176D5-513E-4E73-98C9-4CEA832F5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TM45331398</Template>
  <TotalTime>0</TotalTime>
  <Words>422</Words>
  <Application>Microsoft Office PowerPoint</Application>
  <PresentationFormat>Widescreen</PresentationFormat>
  <Paragraphs>142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Presentation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/>
  <cp:revision>2</cp:revision>
  <dcterms:created xsi:type="dcterms:W3CDTF">2021-09-06T16:30:14Z</dcterms:created>
  <dcterms:modified xsi:type="dcterms:W3CDTF">2023-08-23T02:54:53Z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