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Softwares de Simulação Matemática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Suite de simulação para análise estrutural, térmica, de fluidos e eletromagnética.</a:t>
            </a:r>
          </a:p>
          <a:p>
            <a:pPr/>
            <a:r>
              <a:t>Ferramentas para otimização de design e análise de desempenho.</a:t>
            </a:r>
          </a:p>
          <a:p>
            <a:pPr/>
            <a:r>
              <a:t>Usado em indústrias de automação, aeroespacial e construção.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SolidWorks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Ferramentas de simulação integradas ao ambiente CAD.</a:t>
            </a:r>
          </a:p>
          <a:p>
            <a:pPr/>
            <a:r>
              <a:t>Permite simulação de esforços, vibrações e térmica em designs.</a:t>
            </a:r>
          </a:p>
          <a:p>
            <a:pPr/>
            <a:r>
              <a:t>Facilita a validação de conceitos e otimização de produtos.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Autodesk CFD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Software para análise de dinâmica de fluidos computacional (CFD).</a:t>
            </a:r>
          </a:p>
          <a:p>
            <a:pPr/>
            <a:r>
              <a:t>Permite simular o comportamento de fluidos e transferência de calor.</a:t>
            </a:r>
          </a:p>
          <a:p>
            <a:pPr/>
            <a:r>
              <a:t>Usado em design de produtos, otimização de processos e pesquisa.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OpenFOAM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Software open source para simulação de mecânica dos fluidos.</a:t>
            </a:r>
          </a:p>
          <a:p>
            <a:pPr/>
            <a:r>
              <a:t>Fornece ferramentas para modelagem de fluxos turbulentos, reativos e térmicos.</a:t>
            </a:r>
          </a:p>
          <a:p>
            <a:pPr/>
            <a:r>
              <a:t>Comunidade ativa e recursos para personalização e extensão.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Crescente integração com IA para otimização e análise preditiva.</a:t>
            </a:r>
          </a:p>
          <a:p>
            <a:pPr/>
            <a:r>
              <a:t>Desenvolvimento de interfaces mais intuitivas e acessíveis.</a:t>
            </a:r>
          </a:p>
          <a:p>
            <a:pPr/>
            <a:r>
              <a:t>Expansão para simulações em realidade virtual e aumentada.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Simulação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Importância da simulação matemática em diversas áreas como engenharia, física, economia e saúde.</a:t>
            </a:r>
          </a:p>
          <a:p>
            <a:pPr/>
            <a:r>
              <a:t>Aplicações incluem previsão de eventos, otimização de processos e análise de riscos.</a:t>
            </a:r>
          </a:p>
          <a:p>
            <a:pPr/>
            <a:r>
              <a:t>Ferramenta essencial para pesquisa, desenvolvimento e inovação.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Ambiente de programação de alto nível para cálculos numéricos.</a:t>
            </a:r>
          </a:p>
          <a:p>
            <a:pPr/>
            <a:r>
              <a:t>Usado para desenvolver algoritmos, visualização de dados e análise.</a:t>
            </a:r>
          </a:p>
          <a:p>
            <a:pPr/>
            <a:r>
              <a:t>Amplamente aplicado em educação, pesquisa e indústria.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Simulink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Plataforma de simulação para modelagem de sistemas dinâmicos.</a:t>
            </a:r>
          </a:p>
          <a:p>
            <a:pPr/>
            <a:r>
              <a:t>Permite simulação, análise e visualização de modelos.</a:t>
            </a:r>
          </a:p>
          <a:p>
            <a:pPr/>
            <a:r>
              <a:t>Usado em conjunto com MATLAB para uma abordagem integrada.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Mathematica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Software para cálculos simbólicos e numéricos.</a:t>
            </a:r>
          </a:p>
          <a:p>
            <a:pPr/>
            <a:r>
              <a:t>Fornece uma ampla gama de ferramentas para visualização e modelagem.</a:t>
            </a:r>
          </a:p>
          <a:p>
            <a:pPr/>
            <a:r>
              <a:t>Usado em campos científicos, técnicos e matemáticos.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Ambiente de computação algébrica para solução de problemas matemáticos.</a:t>
            </a:r>
          </a:p>
          <a:p>
            <a:pPr/>
            <a:r>
              <a:t>Ferramentas para análise, visualização e documentação.</a:t>
            </a:r>
          </a:p>
          <a:p>
            <a:pPr/>
            <a:r>
              <a:t>Usado em educação, pesquisa e engenharia.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Python (com NumPy, SciPy)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Linguagem de programação de alto nível com bibliotecas para simulação.</a:t>
            </a:r>
          </a:p>
          <a:p>
            <a:pPr/>
            <a:r>
              <a:t>NumPy e SciPy são usados para cálculos numéricos e científicos.</a:t>
            </a:r>
          </a:p>
          <a:p>
            <a:pPr/>
            <a:r>
              <a:t>Ampla comunidade de suporte e recursos educacionais.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 (para estatística)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Software estatístico para análise de dados e modelagem preditiva.</a:t>
            </a:r>
          </a:p>
          <a:p>
            <a:pPr/>
            <a:r>
              <a:t>Usado em pesquisa, análise de mercado e bioestatística.</a:t>
            </a:r>
          </a:p>
          <a:p>
            <a:pPr/>
            <a:r>
              <a:t>Comunidade ativa com pacotes para várias aplicações de simulação.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COMSOL Multiphysics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Plataforma para simulação de fenômenos físicos e engenharia.</a:t>
            </a:r>
          </a:p>
          <a:p>
            <a:pPr/>
            <a:r>
              <a:t>Capacidade de modelar problemas elétricos, mecânicos, de fluidos e químicos.</a:t>
            </a:r>
          </a:p>
          <a:p>
            <a:pPr/>
            <a:r>
              <a:t>Interface intuitiva e integração com outros softwares de CAD.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