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07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72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1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190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24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602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978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511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02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52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03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848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56A5C32-229F-4F29-BD6E-ECC6E502016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B71B5AD-EF30-47CA-970C-6A092EE2B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21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Som e Segurança Auditiva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Explorando os Fundamentos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290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som é uma parte essencial das nossas vidas, mas também é importante entender os riscos associados à exposição prolongada a volumes altos.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37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Ondas Sonoras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ondas sonoras são vibrações que se propagam através do ar ou de outros meios. Entender sua natureza é crucial para abordar a segurança auditiva.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22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Decibéis e Limiares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decibéis (dB) medem a intensidade do som. O limiar de dor é cerca de 120 dB, mas danos à audição podem ocorrer muito antes desse nível.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23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da Exposição Prolongada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exposição contínua a volumes altos pode levar a danos auditivos permanentes, como zumbidos ou perda de audição. Proteger os ouvidos é essencial.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96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Equipamentos de Proteção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Protetores auriculares são cruciais em ambientes barulhentos. Eles reduzem a exposição aos níveis prejudiciais de som, preservando a audição.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95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Dicas para a Segurança Auditiva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Reduza o tempo de exposição a sons altos, mantenha o volume em níveis seguros e faça pausas auditivas regulares para proteger sua audição.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1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Ao compreender os princípios do som e implementar medidas de segurança auditiva, podemos desfrutar dos benefícios do som sem comprometer nossa audição.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821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0</TotalTime>
  <Words>207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Rockwell</vt:lpstr>
      <vt:lpstr>Rockwell Condensed</vt:lpstr>
      <vt:lpstr>Wingdings</vt:lpstr>
      <vt:lpstr>Tipo de Madeira</vt:lpstr>
      <vt:lpstr>Som e Segurança Auditiva</vt:lpstr>
      <vt:lpstr>Introdução</vt:lpstr>
      <vt:lpstr>Ondas Sonoras</vt:lpstr>
      <vt:lpstr>Decibéis e Limiares</vt:lpstr>
      <vt:lpstr>Efeitos da Exposição Prolongada</vt:lpstr>
      <vt:lpstr>Equipamentos de Proteção</vt:lpstr>
      <vt:lpstr>Dicas para a Segurança Auditiva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 e Segurança Auditiva</dc:title>
  <dc:creator>Professor</dc:creator>
  <cp:lastModifiedBy>Professor</cp:lastModifiedBy>
  <cp:revision>1</cp:revision>
  <dcterms:created xsi:type="dcterms:W3CDTF">2023-08-21T17:07:20Z</dcterms:created>
  <dcterms:modified xsi:type="dcterms:W3CDTF">2023-08-21T17:07:38Z</dcterms:modified>
</cp:coreProperties>
</file>