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Tecnologia e Inovação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Tecnologia e Cultura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Como a tecnologia influencia a cultura e a sociedade.</a:t>
            </a:r>
          </a:p>
          <a:p>
            <a:pPr/>
            <a:r>
              <a:t>A relação entre mídias sociais, comunicação e tecnologia.</a:t>
            </a:r>
          </a:p>
          <a:p>
            <a:pPr/>
            <a:r>
              <a:t>Preservação cultural e tecnologia.</a:t>
            </a:r>
          </a:p>
          <a:p>
            <a:p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 Futuro da Tecnologia e Inovação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Previsões sobre futuras inovações tecnológicas.</a:t>
            </a:r>
          </a:p>
          <a:p>
            <a:pPr/>
            <a:r>
              <a:t>O potencial da fusão tecnológica.</a:t>
            </a:r>
          </a:p>
          <a:p>
            <a:pPr/>
            <a:r>
              <a:t>Preparando-se para as incertezas do futuro.</a:t>
            </a:r>
          </a:p>
          <a:p>
            <a:p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Políticas Públicas e Inovação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 papel do governo no suporte à inovação.</a:t>
            </a:r>
          </a:p>
          <a:p>
            <a:pPr/>
            <a:r>
              <a:t>Políticas públicas eficazes para a promoção da tecnologia.</a:t>
            </a:r>
          </a:p>
          <a:p>
            <a:pPr/>
            <a:r>
              <a:t>Casos de sucesso de políticas de inovação.</a:t>
            </a:r>
          </a:p>
          <a:p>
            <a:p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Ética e Responsabilidade na Inovação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Considerações éticas na adoção de novas tecnologias.</a:t>
            </a:r>
          </a:p>
          <a:p>
            <a:pPr/>
            <a:r>
              <a:t>Responsabilidade social das empresas tecnológicas.</a:t>
            </a:r>
          </a:p>
          <a:p>
            <a:pPr/>
            <a:r>
              <a:t>Fomentando uma inovação responsável.</a:t>
            </a:r>
          </a:p>
          <a:p>
            <a:p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Resumo dos impactos da tecnologia e inovação.</a:t>
            </a:r>
          </a:p>
          <a:p>
            <a:pPr/>
            <a:r>
              <a:t>A importância da adoção consciente e responsável da tecnologia.</a:t>
            </a:r>
          </a:p>
          <a:p>
            <a:pPr/>
            <a:r>
              <a:t>Encorajamento ao pensamento inovador e à aprendizagem contínua.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à Tecnologia e Inovação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Definição de tecnologia e inovação.</a:t>
            </a:r>
          </a:p>
          <a:p>
            <a:pPr/>
            <a:r>
              <a:t>A importância da inovação tecnológica no mundo moderno.</a:t>
            </a:r>
          </a:p>
          <a:p>
            <a:pPr/>
            <a:r>
              <a:t>Como a tecnologia molda o futuro.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Histórico de Inovações Tecnológicas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Breve histórico das grandes inovações tecnológicas.</a:t>
            </a:r>
          </a:p>
          <a:p>
            <a:pPr/>
            <a:r>
              <a:t>O papel das revoluções industriais.</a:t>
            </a:r>
          </a:p>
          <a:p>
            <a:pPr/>
            <a:r>
              <a:t>Da invenção da roda à era digital.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Tecnologias Emergentes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Inteligência Artificial e Machine Learning.</a:t>
            </a:r>
          </a:p>
          <a:p>
            <a:pPr/>
            <a:r>
              <a:t>Blockchain e Criptomoedas.</a:t>
            </a:r>
          </a:p>
          <a:p>
            <a:pPr/>
            <a:r>
              <a:t>Realidade Aumentada e Virtual.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Impacto da Tecnologia em Setores Específicos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Saúde: Telemedicina e CRISPR.</a:t>
            </a:r>
          </a:p>
          <a:p>
            <a:pPr/>
            <a:r>
              <a:t>Educação: E-learning e tecnologias educacionais.</a:t>
            </a:r>
          </a:p>
          <a:p>
            <a:pPr/>
            <a:r>
              <a:t>Agricultura: Agricultura de precisão e biotecnologia.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Desenvolvimento Sustentável e Tecnologia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Energias renováveis e eficiência energética.</a:t>
            </a:r>
          </a:p>
          <a:p>
            <a:pPr/>
            <a:r>
              <a:t>Tecnologias limpas e gestão de resíduos.</a:t>
            </a:r>
          </a:p>
          <a:p>
            <a:pPr/>
            <a:r>
              <a:t>Impacto da tecnologia no meio ambiente.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Inovação e Mercado de Trabalho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Novas profissões e habilidades demandadas.</a:t>
            </a:r>
          </a:p>
          <a:p>
            <a:pPr/>
            <a:r>
              <a:t>O impacto da automação e da IA no emprego.</a:t>
            </a:r>
          </a:p>
          <a:p>
            <a:pPr/>
            <a:r>
              <a:t>Preparação para o futuro do trabalho.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Startups e Ecossistemas de Inovação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O papel das startups na inovação tecnológica.</a:t>
            </a:r>
          </a:p>
          <a:p>
            <a:pPr/>
            <a:r>
              <a:t>Principais hubs de tecnologia e inovação no mundo.</a:t>
            </a:r>
          </a:p>
          <a:p>
            <a:pPr/>
            <a:r>
              <a:t>Como fomentar um ecossistema de inovação.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Desafios e Barreiras à Inovação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Desafios éticos e regulatórios da nova tecnologia.</a:t>
            </a:r>
          </a:p>
          <a:p>
            <a:pPr/>
            <a:r>
              <a:t>Barreiras à adoção de novas tecnologias.</a:t>
            </a:r>
          </a:p>
          <a:p>
            <a:pPr/>
            <a:r>
              <a:t>A lacuna digital e a inclusão tecnológica.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