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Tecnologias Digitais e Matemática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e Oportunidades Futuras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Desafios na implementação de tecnologias digitais na educação matemática.</a:t>
            </a:r>
          </a:p>
          <a:p>
            <a:pPr/>
            <a:r>
              <a:t>Oportunidades futuras com o avanço das tecnologias educacionais.</a:t>
            </a:r>
          </a:p>
          <a:p>
            <a:pPr/>
            <a:r>
              <a:t>Preparando estudantes e educadores para o futuro da matemática digital.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Resumo dos principais pontos sobre tecnologias digitais e matemática.</a:t>
            </a:r>
          </a:p>
          <a:p>
            <a:pPr/>
            <a:r>
              <a:t>A importância da contínua adaptação e aprendizado na era digital.</a:t>
            </a:r>
          </a:p>
          <a:p>
            <a:pPr/>
            <a:r>
              <a:t>Encorajamento para a experimentação e inovação no ensino de matemática.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às Tecnologias Digitais na Educação Matemática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 papel das tecnologias digitais na educação.</a:t>
            </a:r>
          </a:p>
          <a:p>
            <a:pPr/>
            <a:r>
              <a:t>Benefícios do uso de tecnologias digitais no ensino de matemática.</a:t>
            </a:r>
          </a:p>
          <a:p>
            <a:pPr/>
            <a:r>
              <a:t>Desafios na integração de tecnologias na educação matemática.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Ferramentas Digitais para Aprendizagem de Matemática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Softwares educativos e plataformas de aprendizagem online.</a:t>
            </a:r>
          </a:p>
          <a:p>
            <a:pPr/>
            <a:r>
              <a:t>Aplicativos móveis para prática e aprofundamento de conceitos matemáticos.</a:t>
            </a:r>
          </a:p>
          <a:p>
            <a:pPr/>
            <a:r>
              <a:t>Jogos educacionais e gamificação no ensino de matemática.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Realidade Virtual e Aumentada na Educação Matemática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Aplicações de realidade virtual (RV) e realidade aumentada (RA) na matemática.</a:t>
            </a:r>
          </a:p>
          <a:p>
            <a:pPr/>
            <a:r>
              <a:t>Exemplos de como a RV/RA pode tornar o aprendizado de matemática mais interativo.</a:t>
            </a:r>
          </a:p>
          <a:p>
            <a:pPr/>
            <a:r>
              <a:t>Benefícios e limitações da RV/RA na educação matemática.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Inteligência Artificial e Aprendizado de Matemática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Uso de IA para personalizar a aprendizagem de matemática.</a:t>
            </a:r>
          </a:p>
          <a:p>
            <a:pPr/>
            <a:r>
              <a:t>Sistemas tutoriais inteligentes e assistentes virtuais.</a:t>
            </a:r>
          </a:p>
          <a:p>
            <a:pPr/>
            <a:r>
              <a:t>Impacto da IA na avaliação e feedback em matemática.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Big Data e Análise de Dados na Educação Matemática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Como a análise de dados está transformando o ensino de matemática.</a:t>
            </a:r>
          </a:p>
          <a:p>
            <a:pPr/>
            <a:r>
              <a:t>Uso de big data para identificar padrões de aprendizagem e dificuldades dos alunos.</a:t>
            </a:r>
          </a:p>
          <a:p>
            <a:pPr/>
            <a:r>
              <a:t>Aplicações práticas de conceitos matemáticos em análise de dados.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Matemática e Programação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 relação entre aprendizado de programação e competências matemáticas.</a:t>
            </a:r>
          </a:p>
          <a:p>
            <a:pPr/>
            <a:r>
              <a:t>Uso de linguagens de programação para resolver problemas matemáticos.</a:t>
            </a:r>
          </a:p>
          <a:p>
            <a:pPr/>
            <a:r>
              <a:t>Exemplos de projetos que integram programação e matemática.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Ensino Híbrido e Matemática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Modelo de ensino híbrido na educação matemática.</a:t>
            </a:r>
          </a:p>
          <a:p>
            <a:pPr/>
            <a:r>
              <a:t>Combinação de métodos tradicionais e digitais no ensino de matemática.</a:t>
            </a:r>
          </a:p>
          <a:p>
            <a:pPr/>
            <a:r>
              <a:t>Exemplos de sucesso e melhores práticas no ensino híbrido de matemática.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Impacto das Tecnologias Digitais no Raciocínio Matemático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Como as tecnologias digitais podem aprimorar o raciocínio e a resolução de problemas.</a:t>
            </a:r>
          </a:p>
          <a:p>
            <a:pPr/>
            <a:r>
              <a:t>O equilíbrio entre tecnologia e pensamento crítico em matemática.</a:t>
            </a:r>
          </a:p>
          <a:p>
            <a:pPr/>
            <a:r>
              <a:t>Estudos de caso e pesquisas sobre tecnologia e desenvolvimento do raciocínio matemático.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