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9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7EB13-F4DB-44F2-B7DB-CFEDB67B8073}" type="datetimeFigureOut">
              <a:rPr lang="pt-BR" smtClean="0"/>
              <a:t>27/10/2012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C2628-967E-444E-A6A1-F630E32B44F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228811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7EB13-F4DB-44F2-B7DB-CFEDB67B8073}" type="datetimeFigureOut">
              <a:rPr lang="pt-BR" smtClean="0"/>
              <a:t>27/10/2012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C2628-967E-444E-A6A1-F630E32B44F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191736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7EB13-F4DB-44F2-B7DB-CFEDB67B8073}" type="datetimeFigureOut">
              <a:rPr lang="pt-BR" smtClean="0"/>
              <a:t>27/10/2012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C2628-967E-444E-A6A1-F630E32B44F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570828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7EB13-F4DB-44F2-B7DB-CFEDB67B8073}" type="datetimeFigureOut">
              <a:rPr lang="pt-BR" smtClean="0"/>
              <a:t>27/10/2012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C2628-967E-444E-A6A1-F630E32B44F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614676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7EB13-F4DB-44F2-B7DB-CFEDB67B8073}" type="datetimeFigureOut">
              <a:rPr lang="pt-BR" smtClean="0"/>
              <a:t>27/10/2012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C2628-967E-444E-A6A1-F630E32B44F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74614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7EB13-F4DB-44F2-B7DB-CFEDB67B8073}" type="datetimeFigureOut">
              <a:rPr lang="pt-BR" smtClean="0"/>
              <a:t>27/10/2012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C2628-967E-444E-A6A1-F630E32B44F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469507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7EB13-F4DB-44F2-B7DB-CFEDB67B8073}" type="datetimeFigureOut">
              <a:rPr lang="pt-BR" smtClean="0"/>
              <a:t>27/10/2012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C2628-967E-444E-A6A1-F630E32B44F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192082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7EB13-F4DB-44F2-B7DB-CFEDB67B8073}" type="datetimeFigureOut">
              <a:rPr lang="pt-BR" smtClean="0"/>
              <a:t>27/10/2012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C2628-967E-444E-A6A1-F630E32B44F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141130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7EB13-F4DB-44F2-B7DB-CFEDB67B8073}" type="datetimeFigureOut">
              <a:rPr lang="pt-BR" smtClean="0"/>
              <a:t>27/10/2012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C2628-967E-444E-A6A1-F630E32B44F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250286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7EB13-F4DB-44F2-B7DB-CFEDB67B8073}" type="datetimeFigureOut">
              <a:rPr lang="pt-BR" smtClean="0"/>
              <a:t>27/10/2012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C2628-967E-444E-A6A1-F630E32B44F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65411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7EB13-F4DB-44F2-B7DB-CFEDB67B8073}" type="datetimeFigureOut">
              <a:rPr lang="pt-BR" smtClean="0"/>
              <a:t>27/10/2012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C2628-967E-444E-A6A1-F630E32B44F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386170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77EB13-F4DB-44F2-B7DB-CFEDB67B8073}" type="datetimeFigureOut">
              <a:rPr lang="pt-BR" smtClean="0"/>
              <a:t>27/10/2012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3C2628-967E-444E-A6A1-F630E32B44F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95594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27" y="0"/>
            <a:ext cx="9119873" cy="6858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449999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8928992" cy="663024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680203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14" y="116632"/>
            <a:ext cx="8927282" cy="662405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672630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917" y="116632"/>
            <a:ext cx="8765571" cy="661786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798254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01" y="0"/>
            <a:ext cx="9119451" cy="6858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88243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173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4201449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9189437" cy="685799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6151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48062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850642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380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999786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26" y="116632"/>
            <a:ext cx="8908169" cy="662473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078856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8908169" cy="658388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876505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275" y="116632"/>
            <a:ext cx="8876477" cy="664880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543185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27" y="116632"/>
            <a:ext cx="8908169" cy="668897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007666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690" y="116632"/>
            <a:ext cx="8879806" cy="662473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050161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0</Words>
  <Application>Microsoft Office PowerPoint</Application>
  <PresentationFormat>Apresentação na tela (4:3)</PresentationFormat>
  <Paragraphs>0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15</vt:i4>
      </vt:variant>
    </vt:vector>
  </HeadingPairs>
  <TitlesOfParts>
    <vt:vector size="16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georgepa</dc:creator>
  <cp:lastModifiedBy>georgepa</cp:lastModifiedBy>
  <cp:revision>2</cp:revision>
  <dcterms:created xsi:type="dcterms:W3CDTF">2012-10-27T14:23:36Z</dcterms:created>
  <dcterms:modified xsi:type="dcterms:W3CDTF">2012-10-27T14:38:22Z</dcterms:modified>
</cp:coreProperties>
</file>