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3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80" r:id="rId12"/>
    <p:sldId id="375" r:id="rId13"/>
    <p:sldId id="376" r:id="rId14"/>
    <p:sldId id="377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82" autoAdjust="0"/>
    <p:restoredTop sz="94660"/>
  </p:normalViewPr>
  <p:slideViewPr>
    <p:cSldViewPr>
      <p:cViewPr>
        <p:scale>
          <a:sx n="50" d="100"/>
          <a:sy n="50" d="100"/>
        </p:scale>
        <p:origin x="-1818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9164-C637-42AF-A0EE-759C4DB15830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95AA6-DA84-46A1-AF38-0C875B992D9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7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95AA6-DA84-46A1-AF38-0C875B992D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3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6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5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1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9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0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48319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62600"/>
            <a:ext cx="284831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1600" dirty="0">
                <a:latin typeface="Palatino Linotype" panose="02040502050505030304" pitchFamily="18" charset="0"/>
              </a:rPr>
              <a:t>Dorothy </a:t>
            </a:r>
            <a:r>
              <a:rPr lang="en-PH" sz="1600" dirty="0" smtClean="0">
                <a:latin typeface="Palatino Linotype" panose="02040502050505030304" pitchFamily="18" charset="0"/>
              </a:rPr>
              <a:t>Castro </a:t>
            </a:r>
          </a:p>
          <a:p>
            <a:pPr algn="ctr"/>
            <a:r>
              <a:rPr lang="en-PH" sz="1600" dirty="0" smtClean="0">
                <a:latin typeface="Palatino Linotype" panose="02040502050505030304" pitchFamily="18" charset="0"/>
              </a:rPr>
              <a:t>CWUP </a:t>
            </a:r>
            <a:r>
              <a:rPr lang="en-PH" sz="1600" dirty="0">
                <a:latin typeface="Palatino Linotype" panose="02040502050505030304" pitchFamily="18" charset="0"/>
              </a:rPr>
              <a:t>President 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5500" y="6493877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US" sz="1600" dirty="0" err="1">
                <a:latin typeface="Palatino Linotype" panose="02040502050505030304" pitchFamily="18" charset="0"/>
              </a:rPr>
              <a:t>Cherina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374" y="0"/>
            <a:ext cx="294884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6863" y="-16877"/>
            <a:ext cx="3159836" cy="557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5374" y="5562600"/>
            <a:ext cx="2948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Palatino Linotype" panose="02040502050505030304" pitchFamily="18" charset="0"/>
              </a:rPr>
              <a:t>Zenaida</a:t>
            </a:r>
            <a:r>
              <a:rPr lang="en-US" sz="1600" dirty="0" smtClean="0">
                <a:latin typeface="Palatino Linotype" panose="02040502050505030304" pitchFamily="18" charset="0"/>
              </a:rPr>
              <a:t> </a:t>
            </a:r>
            <a:r>
              <a:rPr lang="en-US" sz="1600" dirty="0" err="1" smtClean="0">
                <a:latin typeface="Palatino Linotype" panose="02040502050505030304" pitchFamily="18" charset="0"/>
              </a:rPr>
              <a:t>Maturan</a:t>
            </a:r>
            <a:endParaRPr lang="en-US" sz="1600" dirty="0" smtClean="0">
              <a:latin typeface="Palatino Linotype" panose="02040502050505030304" pitchFamily="18" charset="0"/>
            </a:endParaRPr>
          </a:p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Former WDPIC Regional Rep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6863" y="5562600"/>
            <a:ext cx="314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Prima </a:t>
            </a:r>
            <a:r>
              <a:rPr lang="en-US" sz="1600" dirty="0" err="1" smtClean="0">
                <a:latin typeface="Palatino Linotype" panose="02040502050505030304" pitchFamily="18" charset="0"/>
              </a:rPr>
              <a:t>Formilleza</a:t>
            </a:r>
            <a:endParaRPr lang="en-US" sz="1600" dirty="0" smtClean="0">
              <a:latin typeface="Palatino Linotype" panose="02040502050505030304" pitchFamily="18" charset="0"/>
            </a:endParaRPr>
          </a:p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WDP President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2800" y="-16877"/>
            <a:ext cx="19812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Cherina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20240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8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4670854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52400"/>
            <a:ext cx="40386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6700" y="6214646"/>
            <a:ext cx="11049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WDPIC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214646"/>
            <a:ext cx="19812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Cherina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8752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700"/>
            <a:ext cx="20574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WDP </a:t>
            </a:r>
            <a:r>
              <a:rPr lang="en-US" sz="1600" dirty="0" smtClean="0">
                <a:latin typeface="Palatino Linotype" panose="02040502050505030304" pitchFamily="18" charset="0"/>
              </a:rPr>
              <a:t>Philippines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04002"/>
            <a:ext cx="918752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3000" dirty="0" smtClean="0">
                <a:latin typeface="Palatino Linotype" panose="02040502050505030304" pitchFamily="18" charset="0"/>
              </a:rPr>
              <a:t>26. Artist</a:t>
            </a:r>
            <a:r>
              <a:rPr lang="en-PH" sz="3000" dirty="0">
                <a:latin typeface="Palatino Linotype" panose="02040502050505030304" pitchFamily="18" charset="0"/>
              </a:rPr>
              <a:t>: Rowena “</a:t>
            </a:r>
            <a:r>
              <a:rPr lang="en-PH" sz="3000" dirty="0" err="1">
                <a:latin typeface="Palatino Linotype" panose="02040502050505030304" pitchFamily="18" charset="0"/>
              </a:rPr>
              <a:t>Apol</a:t>
            </a:r>
            <a:r>
              <a:rPr lang="en-PH" sz="3000" dirty="0">
                <a:latin typeface="Palatino Linotype" panose="02040502050505030304" pitchFamily="18" charset="0"/>
              </a:rPr>
              <a:t>” </a:t>
            </a:r>
            <a:r>
              <a:rPr lang="en-PH" sz="3000" dirty="0" err="1">
                <a:latin typeface="Palatino Linotype" panose="02040502050505030304" pitchFamily="18" charset="0"/>
              </a:rPr>
              <a:t>Laxamana-Sta.Rosa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700" y="5715000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i="1" dirty="0">
                <a:latin typeface="Palatino Linotype" panose="02040502050505030304" pitchFamily="18" charset="0"/>
              </a:rPr>
              <a:t>A Glimpse of the Philippine </a:t>
            </a:r>
            <a:r>
              <a:rPr lang="en-PH" i="1" dirty="0" smtClean="0">
                <a:latin typeface="Palatino Linotype" panose="02040502050505030304" pitchFamily="18" charset="0"/>
              </a:rPr>
              <a:t>Situation by Rowena </a:t>
            </a:r>
            <a:r>
              <a:rPr lang="en-PH" i="1" dirty="0" err="1" smtClean="0">
                <a:latin typeface="Palatino Linotype" panose="02040502050505030304" pitchFamily="18" charset="0"/>
              </a:rPr>
              <a:t>Apol</a:t>
            </a:r>
            <a:r>
              <a:rPr lang="en-PH" i="1" dirty="0" smtClean="0">
                <a:latin typeface="Palatino Linotype" panose="02040502050505030304" pitchFamily="18" charset="0"/>
              </a:rPr>
              <a:t> </a:t>
            </a:r>
            <a:r>
              <a:rPr lang="en-PH" i="1" dirty="0" err="1" smtClean="0">
                <a:latin typeface="Palatino Linotype" panose="02040502050505030304" pitchFamily="18" charset="0"/>
              </a:rPr>
              <a:t>Laxamana</a:t>
            </a:r>
            <a:r>
              <a:rPr lang="en-PH" i="1" dirty="0" smtClean="0">
                <a:latin typeface="Palatino Linotype" panose="02040502050505030304" pitchFamily="18" charset="0"/>
              </a:rPr>
              <a:t>-Sta. Rosa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6361331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</a:rPr>
              <a:t>© WDP </a:t>
            </a:r>
            <a:r>
              <a:rPr lang="en-US" sz="1600" dirty="0" smtClean="0">
                <a:latin typeface="Palatino Linotype" panose="02040502050505030304" pitchFamily="18" charset="0"/>
              </a:rPr>
              <a:t>Philippines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27000"/>
            <a:ext cx="4191001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27000"/>
            <a:ext cx="4475407" cy="66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4406" y="6396792"/>
            <a:ext cx="114300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PH" sz="1600" dirty="0">
                <a:latin typeface="Palatino Linotype" panose="02040502050505030304" pitchFamily="18" charset="0"/>
              </a:rPr>
              <a:t>WDPIC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9" y="6379746"/>
            <a:ext cx="20574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Rev </a:t>
            </a:r>
            <a:r>
              <a:rPr lang="en-PH" sz="1600" dirty="0">
                <a:latin typeface="Palatino Linotype" panose="02040502050505030304" pitchFamily="18" charset="0"/>
              </a:rPr>
              <a:t>Moon Sook Lee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58885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8595" y="5694065"/>
            <a:ext cx="325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dirty="0">
                <a:latin typeface="Palatino Linotype" panose="02040502050505030304" pitchFamily="18" charset="0"/>
              </a:rPr>
              <a:t>Corazon </a:t>
            </a:r>
            <a:r>
              <a:rPr lang="en-PH" dirty="0" smtClean="0">
                <a:latin typeface="Palatino Linotype" panose="02040502050505030304" pitchFamily="18" charset="0"/>
              </a:rPr>
              <a:t>Reyes </a:t>
            </a:r>
          </a:p>
          <a:p>
            <a:pPr algn="r"/>
            <a:r>
              <a:rPr lang="en-PH" dirty="0" smtClean="0">
                <a:latin typeface="Palatino Linotype" panose="02040502050505030304" pitchFamily="18" charset="0"/>
              </a:rPr>
              <a:t>Fellowship of the Least Coin 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634039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WDPIC </a:t>
            </a:r>
          </a:p>
        </p:txBody>
      </p:sp>
    </p:spTree>
    <p:extLst>
      <p:ext uri="{BB962C8B-B14F-4D97-AF65-F5344CB8AC3E}">
        <p14:creationId xmlns:p14="http://schemas.microsoft.com/office/powerpoint/2010/main" val="41847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03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9200" y="0"/>
            <a:ext cx="66294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2014 by International Committee for the </a:t>
            </a:r>
            <a:r>
              <a:rPr lang="en-US" sz="1600" dirty="0" smtClean="0">
                <a:latin typeface="Palatino Linotype" panose="02040502050505030304" pitchFamily="18" charset="0"/>
              </a:rPr>
              <a:t>Fellowship of </a:t>
            </a:r>
            <a:r>
              <a:rPr lang="en-US" sz="1600" dirty="0">
                <a:latin typeface="Palatino Linotype" panose="02040502050505030304" pitchFamily="18" charset="0"/>
              </a:rPr>
              <a:t>the Least Coin </a:t>
            </a:r>
          </a:p>
        </p:txBody>
      </p:sp>
    </p:spTree>
    <p:extLst>
      <p:ext uri="{BB962C8B-B14F-4D97-AF65-F5344CB8AC3E}">
        <p14:creationId xmlns:p14="http://schemas.microsoft.com/office/powerpoint/2010/main" val="1110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" y="25401"/>
            <a:ext cx="91059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3000" dirty="0" smtClean="0">
                <a:latin typeface="Palatino Linotype" panose="02040502050505030304" pitchFamily="18" charset="0"/>
              </a:rPr>
              <a:t>25. Preparatory Workshop With </a:t>
            </a:r>
            <a:r>
              <a:rPr lang="en-PH" sz="3000" dirty="0">
                <a:latin typeface="Palatino Linotype" panose="02040502050505030304" pitchFamily="18" charset="0"/>
              </a:rPr>
              <a:t>WDPIC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900" y="133123"/>
            <a:ext cx="191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US" sz="1600" dirty="0" err="1">
                <a:latin typeface="Palatino Linotype" panose="02040502050505030304" pitchFamily="18" charset="0"/>
              </a:rPr>
              <a:t>Cherina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err="1" smtClean="0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177800"/>
            <a:ext cx="3914952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199" y="177800"/>
            <a:ext cx="3783541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3276600"/>
            <a:ext cx="3914952" cy="3416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199" y="3276599"/>
            <a:ext cx="3783541" cy="3416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676" y="6342030"/>
            <a:ext cx="19812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Cherina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400" y="6519446"/>
            <a:ext cx="19812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Cherina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0"/>
            <a:ext cx="6138639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900" y="3581400"/>
            <a:ext cx="6151339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519446"/>
            <a:ext cx="19812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Cherina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0"/>
            <a:ext cx="19812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Cherina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101</Words>
  <Application>Microsoft Office PowerPoint</Application>
  <PresentationFormat>Apresentação na tela (4:3)</PresentationFormat>
  <Paragraphs>27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DAY OF PRAYER 2015 Bahamas</dc:title>
  <dc:creator>admin</dc:creator>
  <cp:lastModifiedBy>User</cp:lastModifiedBy>
  <cp:revision>172</cp:revision>
  <dcterms:created xsi:type="dcterms:W3CDTF">2015-05-13T22:16:07Z</dcterms:created>
  <dcterms:modified xsi:type="dcterms:W3CDTF">2016-12-20T10:15:02Z</dcterms:modified>
</cp:coreProperties>
</file>