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58" r:id="rId4"/>
    <p:sldId id="272" r:id="rId5"/>
    <p:sldId id="260" r:id="rId6"/>
    <p:sldId id="261" r:id="rId7"/>
    <p:sldId id="273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66" d="100"/>
          <a:sy n="66" d="100"/>
        </p:scale>
        <p:origin x="87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5146-DC80-4521-8CFA-D91360088895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62EDE-5523-4CC8-8545-1887BE32D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1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0373-667D-40E2-8AA8-1F2F9A1B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B679CA-C711-4774-BF70-6804AB13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CA17DD-54AB-47FE-B6D4-195E9457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87B09D-0410-4F89-B25D-1B212D90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712F8-243C-48E6-8E24-FCF214C7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3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84500-0746-4D3D-8BE9-10705B78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4D7B89-19BB-4D28-946F-AC37AA43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A71801-2C77-41CC-846E-0298F254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10A2AD-2E9E-4E5D-9AEB-66D59749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40DDB-3F41-4278-AD02-889D074C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93EDF4-287E-4FD6-8557-83C9CD978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CDD862-9467-4836-A233-739656E2F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EFBC99-8C35-48CC-82FF-84543223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60498E-47D8-4D7E-B8A4-DC8B14D8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06AD39-DB47-4879-9707-815AA6BA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83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702A4-302B-4F4B-B0D1-F473605A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C60480-1BA0-44F9-92D2-2B62F1CA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706F3-385F-4204-A3BD-3D0B786C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085D58-5B29-48F1-8942-F6E86074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1A2233-A324-4774-9D77-C88A67C6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6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4373E-E563-4CDD-87A2-3CB26AEF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3ECAF0-326D-4B77-94FB-1E56831DC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5AD7B-EFFC-41B1-A140-011068D8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DEDEA5-B27F-4ADB-B0AE-BF80BB70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62354-FA08-431B-9322-AA66F222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7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ED34D-226C-49B4-ABA7-D953EC02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F7BAF-34C2-4FFB-BD3F-8B77D65C1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8AEB20-2C8A-411B-97B6-21BF83591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A6322B-BFEC-4741-82E3-162B8D78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380A50-7BF2-42B4-9FEF-7C9CD7B3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6C8C91-F3CC-4C38-B7E5-0868D4C7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2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5D13A-3E9F-4886-8E33-076192C2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E1D61A-0565-49AC-AB65-D625A216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97B61F-98AC-4E06-A188-6C501FDE6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0EC87F-5BB5-4D59-983B-93EC0B882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3A149B-9BB1-4960-A300-F2478F8F5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BC5EEC-8836-4F8A-8C3C-3DD346C7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0BD114-6A70-469E-B4FB-D5E5C06F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B017B6-D60B-4628-BEFA-D6E6F286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04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52228-0014-4AC2-908C-9ABEA6FC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ECDE41-6CCB-4A68-8F81-BA565489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EB3F8E-A109-4EEF-954B-625D10D4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892AA6-54DF-4195-8395-662DAC19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24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8A14F8-AD0D-4B4E-B0CA-B060A790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46D066-FA69-4A50-BEF0-002C6032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6B5046-AA44-4F9E-86B1-786AF468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98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E7AF1-D0BB-4F74-8E4B-5121039D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A5FA29-83B2-4E21-9757-E922B59D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9B0850-5D74-489D-B472-DFD2462A1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897220-7915-40D8-BE42-CF67DF73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3B4694-7CB1-407B-9C9C-491D7E74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8CA2B0-AD7D-477F-9DF3-00ECA1C7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D2A0-A3DA-4280-B928-24851AB2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971430E-3DCA-450C-8E74-BC3BF5B29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5D77FC-2141-4E7E-8415-0A9B3771B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509D17-4455-443A-A3F4-1C247490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74575-3115-49CC-8014-3C855025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5E8DAB-16E3-4ACB-9881-6CB0781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27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C1A8D7-59EA-4057-A32A-5E869BED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5E2D92-B729-4981-A434-21CECBFA1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0DC86-2BEC-4252-A7E8-9578238C5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3690-7595-4016-8775-4301BEAB654D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248AD-E476-4C10-AC91-8884F6FE5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37698F-282F-4F80-9B8C-76B67B4B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F811-F413-4D93-BA7C-9C292EFFD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FA7D302-1B69-45C9-A3D1-F04B145B2A41}"/>
              </a:ext>
            </a:extLst>
          </p:cNvPr>
          <p:cNvSpPr txBox="1"/>
          <p:nvPr/>
        </p:nvSpPr>
        <p:spPr>
          <a:xfrm>
            <a:off x="2169939" y="2820172"/>
            <a:ext cx="80772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Planejamento de Retomada do Ano Letivo</a:t>
            </a:r>
          </a:p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2022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4B731B0-5398-400D-811B-A8A73343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10" y="689535"/>
            <a:ext cx="7155462" cy="1754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964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3AC29-D5FA-4F8D-A35C-686AA56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970B2CF-158E-4CF0-80D6-5E9288C14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82" t="23682" r="20099" b="18204"/>
          <a:stretch/>
        </p:blipFill>
        <p:spPr>
          <a:xfrm>
            <a:off x="371184" y="365125"/>
            <a:ext cx="11449632" cy="6112586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B6D601E-2E57-472B-A36F-F2DD4375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74649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A1356A-FFC9-4BBB-A998-BF8A553EA438}"/>
              </a:ext>
            </a:extLst>
          </p:cNvPr>
          <p:cNvSpPr txBox="1"/>
          <p:nvPr/>
        </p:nvSpPr>
        <p:spPr>
          <a:xfrm>
            <a:off x="4399722" y="3761034"/>
            <a:ext cx="438647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RECOMPOSIÇÃO DA APRENDIZAGEM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457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D7F7BF3-109D-488B-BC89-98F12AACFBB1}"/>
              </a:ext>
            </a:extLst>
          </p:cNvPr>
          <p:cNvSpPr txBox="1"/>
          <p:nvPr/>
        </p:nvSpPr>
        <p:spPr>
          <a:xfrm>
            <a:off x="188487" y="1440409"/>
            <a:ext cx="11505537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Planejamento para retorno da rede municipal de educação de São José do Barreiro 2022</a:t>
            </a:r>
          </a:p>
        </p:txBody>
      </p:sp>
    </p:spTree>
    <p:extLst>
      <p:ext uri="{BB962C8B-B14F-4D97-AF65-F5344CB8AC3E}">
        <p14:creationId xmlns:p14="http://schemas.microsoft.com/office/powerpoint/2010/main" val="387393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F9B5D-AD9D-44F9-946E-1376126E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4E5A2B6-DA31-48B2-8A22-E46B3B2E8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57" t="23422" r="19952" b="18205"/>
          <a:stretch/>
        </p:blipFill>
        <p:spPr>
          <a:xfrm>
            <a:off x="287867" y="292647"/>
            <a:ext cx="11616266" cy="636305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28711D-8174-4CFC-9C0A-A7691F7E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36" y="602771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2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9461A38-8D54-4951-97D6-ED499E61B8B4}"/>
              </a:ext>
            </a:extLst>
          </p:cNvPr>
          <p:cNvSpPr txBox="1"/>
          <p:nvPr/>
        </p:nvSpPr>
        <p:spPr>
          <a:xfrm>
            <a:off x="642733" y="8380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PLANEJAMENTO DA EDUCAÇÃO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899840-1C0A-4217-A1F3-94EB83AB3B95}"/>
              </a:ext>
            </a:extLst>
          </p:cNvPr>
          <p:cNvSpPr txBox="1"/>
          <p:nvPr/>
        </p:nvSpPr>
        <p:spPr>
          <a:xfrm>
            <a:off x="6374295" y="1731786"/>
            <a:ext cx="572494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Início das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aulas presenciais da rede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partir do dia 7 de fevereiro as Unidades Escolares estarão disponibilizando atividades presenciais para os alunos que necessitarem de Início das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aulas presenciais da rede</a:t>
            </a:r>
          </a:p>
          <a:p>
            <a:pPr>
              <a:buClr>
                <a:schemeClr val="accent2"/>
              </a:buClr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Primeira semanas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aula dedicadas ao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acolhimento dos alunos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à adaptação/readaptação aos protocolos sanitários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7BBBCFB-06C8-4A84-8FF8-BC479EDED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17" y="361788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BE3893A0-C3B0-4174-8A3C-77437A200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82056"/>
              </p:ext>
            </p:extLst>
          </p:nvPr>
        </p:nvGraphicFramePr>
        <p:xfrm>
          <a:off x="642733" y="1731784"/>
          <a:ext cx="5601253" cy="286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79">
                  <a:extLst>
                    <a:ext uri="{9D8B030D-6E8A-4147-A177-3AD203B41FA5}">
                      <a16:colId xmlns:a16="http://schemas.microsoft.com/office/drawing/2014/main" val="1199883237"/>
                    </a:ext>
                  </a:extLst>
                </a:gridCol>
                <a:gridCol w="800179">
                  <a:extLst>
                    <a:ext uri="{9D8B030D-6E8A-4147-A177-3AD203B41FA5}">
                      <a16:colId xmlns:a16="http://schemas.microsoft.com/office/drawing/2014/main" val="2727743704"/>
                    </a:ext>
                  </a:extLst>
                </a:gridCol>
                <a:gridCol w="800179">
                  <a:extLst>
                    <a:ext uri="{9D8B030D-6E8A-4147-A177-3AD203B41FA5}">
                      <a16:colId xmlns:a16="http://schemas.microsoft.com/office/drawing/2014/main" val="4222369644"/>
                    </a:ext>
                  </a:extLst>
                </a:gridCol>
                <a:gridCol w="800179">
                  <a:extLst>
                    <a:ext uri="{9D8B030D-6E8A-4147-A177-3AD203B41FA5}">
                      <a16:colId xmlns:a16="http://schemas.microsoft.com/office/drawing/2014/main" val="3726961207"/>
                    </a:ext>
                  </a:extLst>
                </a:gridCol>
                <a:gridCol w="800179">
                  <a:extLst>
                    <a:ext uri="{9D8B030D-6E8A-4147-A177-3AD203B41FA5}">
                      <a16:colId xmlns:a16="http://schemas.microsoft.com/office/drawing/2014/main" val="1180113401"/>
                    </a:ext>
                  </a:extLst>
                </a:gridCol>
                <a:gridCol w="800179">
                  <a:extLst>
                    <a:ext uri="{9D8B030D-6E8A-4147-A177-3AD203B41FA5}">
                      <a16:colId xmlns:a16="http://schemas.microsoft.com/office/drawing/2014/main" val="1656363659"/>
                    </a:ext>
                  </a:extLst>
                </a:gridCol>
                <a:gridCol w="800179">
                  <a:extLst>
                    <a:ext uri="{9D8B030D-6E8A-4147-A177-3AD203B41FA5}">
                      <a16:colId xmlns:a16="http://schemas.microsoft.com/office/drawing/2014/main" val="2356639900"/>
                    </a:ext>
                  </a:extLst>
                </a:gridCol>
              </a:tblGrid>
              <a:tr h="4770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94514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70757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021990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17392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8263"/>
                  </a:ext>
                </a:extLst>
              </a:tr>
              <a:tr h="477054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erlin Sans FB Demi" panose="020E0802020502020306" pitchFamily="34" charset="0"/>
                        </a:rPr>
                        <a:t>28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93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7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24E1D-D412-447E-9E8A-E01C69BE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79A020-2A1B-408E-ACF7-D2731A521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8" t="24460" r="21849" b="18465"/>
          <a:stretch/>
        </p:blipFill>
        <p:spPr>
          <a:xfrm>
            <a:off x="519289" y="284129"/>
            <a:ext cx="11153422" cy="6172905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258886-68CE-4C5B-B869-2FF95E9AF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80" y="470679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500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D14D7-1378-4E85-AB5E-1A57F89A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1755835-B04B-45A4-BE3E-CD4BC1D6F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19" t="25238" r="20682" b="18465"/>
          <a:stretch/>
        </p:blipFill>
        <p:spPr>
          <a:xfrm>
            <a:off x="485422" y="365124"/>
            <a:ext cx="11255022" cy="5934075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BAE3531-B3A8-49A7-9BBB-BD853EE7D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47" y="470679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99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761FE6E-E3B3-4353-BEF4-9A7631EA885D}"/>
              </a:ext>
            </a:extLst>
          </p:cNvPr>
          <p:cNvSpPr txBox="1"/>
          <p:nvPr/>
        </p:nvSpPr>
        <p:spPr>
          <a:xfrm>
            <a:off x="781879" y="81418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VOLTA SEGURA DA EDUCAÇÃO</a:t>
            </a:r>
          </a:p>
          <a:p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Retorno Escolas Municipais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947342-24A7-486F-931A-93E87C919FB5}"/>
              </a:ext>
            </a:extLst>
          </p:cNvPr>
          <p:cNvSpPr txBox="1"/>
          <p:nvPr/>
        </p:nvSpPr>
        <p:spPr>
          <a:xfrm>
            <a:off x="844828" y="1929774"/>
            <a:ext cx="853439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 plano de retorno deverá seguir os protocolos pelas escolas, alunos e servidores que retornam.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F775AA-2513-48BC-846D-6FD74BB0B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6" t="36515" r="10760" b="13606"/>
          <a:stretch/>
        </p:blipFill>
        <p:spPr>
          <a:xfrm>
            <a:off x="662609" y="3137693"/>
            <a:ext cx="9925878" cy="34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542176-E331-4CEC-8DF1-6521A36825D9}"/>
              </a:ext>
            </a:extLst>
          </p:cNvPr>
          <p:cNvSpPr txBox="1"/>
          <p:nvPr/>
        </p:nvSpPr>
        <p:spPr>
          <a:xfrm>
            <a:off x="954157" y="4016273"/>
            <a:ext cx="17360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1A1E41-1157-4F04-9AAD-21B4216DC7B2}"/>
              </a:ext>
            </a:extLst>
          </p:cNvPr>
          <p:cNvSpPr txBox="1"/>
          <p:nvPr/>
        </p:nvSpPr>
        <p:spPr>
          <a:xfrm>
            <a:off x="3518452" y="4016273"/>
            <a:ext cx="17360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7AF3BC-B839-487D-99D7-4DB720B1774D}"/>
              </a:ext>
            </a:extLst>
          </p:cNvPr>
          <p:cNvSpPr txBox="1"/>
          <p:nvPr/>
        </p:nvSpPr>
        <p:spPr>
          <a:xfrm>
            <a:off x="6009861" y="4059970"/>
            <a:ext cx="17360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FB1A6A7-A553-437A-B9DC-DADAC59B0915}"/>
              </a:ext>
            </a:extLst>
          </p:cNvPr>
          <p:cNvSpPr txBox="1"/>
          <p:nvPr/>
        </p:nvSpPr>
        <p:spPr>
          <a:xfrm>
            <a:off x="8511210" y="4059970"/>
            <a:ext cx="17360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59C08D-DE9A-4226-B78C-19AD58D9459A}"/>
              </a:ext>
            </a:extLst>
          </p:cNvPr>
          <p:cNvSpPr txBox="1"/>
          <p:nvPr/>
        </p:nvSpPr>
        <p:spPr>
          <a:xfrm>
            <a:off x="781879" y="5852427"/>
            <a:ext cx="21998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62CB11-42CD-4D0F-B0DD-9E23A63CA6E3}"/>
              </a:ext>
            </a:extLst>
          </p:cNvPr>
          <p:cNvSpPr txBox="1"/>
          <p:nvPr/>
        </p:nvSpPr>
        <p:spPr>
          <a:xfrm>
            <a:off x="3101009" y="5852427"/>
            <a:ext cx="21998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B758A5-C69F-4940-BD18-0C9AC1C4A130}"/>
              </a:ext>
            </a:extLst>
          </p:cNvPr>
          <p:cNvSpPr txBox="1"/>
          <p:nvPr/>
        </p:nvSpPr>
        <p:spPr>
          <a:xfrm>
            <a:off x="5744818" y="5832412"/>
            <a:ext cx="21998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F3A149C-0E58-457D-BB3E-BA8B4FE0D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01" y="561426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CF9C0F-837B-4F45-BA2A-E5AC716A5E9C}"/>
              </a:ext>
            </a:extLst>
          </p:cNvPr>
          <p:cNvSpPr txBox="1"/>
          <p:nvPr/>
        </p:nvSpPr>
        <p:spPr>
          <a:xfrm>
            <a:off x="8273499" y="5852427"/>
            <a:ext cx="22114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GARRAFAS</a:t>
            </a:r>
          </a:p>
        </p:txBody>
      </p:sp>
    </p:spTree>
    <p:extLst>
      <p:ext uri="{BB962C8B-B14F-4D97-AF65-F5344CB8AC3E}">
        <p14:creationId xmlns:p14="http://schemas.microsoft.com/office/powerpoint/2010/main" val="299876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9A896BF-B22B-45EF-9790-BA0C80C0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58" y="581379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C2D980B-8F57-4501-98F4-8DCBABF2BC97}"/>
              </a:ext>
            </a:extLst>
          </p:cNvPr>
          <p:cNvSpPr txBox="1"/>
          <p:nvPr/>
        </p:nvSpPr>
        <p:spPr>
          <a:xfrm>
            <a:off x="440267" y="722778"/>
            <a:ext cx="829994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Recomendações para o Planejamento </a:t>
            </a:r>
          </a:p>
          <a:p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do retorno da Rede Municipal</a:t>
            </a:r>
          </a:p>
        </p:txBody>
      </p:sp>
    </p:spTree>
    <p:extLst>
      <p:ext uri="{BB962C8B-B14F-4D97-AF65-F5344CB8AC3E}">
        <p14:creationId xmlns:p14="http://schemas.microsoft.com/office/powerpoint/2010/main" val="396014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56B84-8DEF-40FE-AC10-9276FA45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2D7A84-2439-4606-95EC-F64C7950D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06" t="23162" r="19369" b="16130"/>
          <a:stretch/>
        </p:blipFill>
        <p:spPr>
          <a:xfrm>
            <a:off x="508000" y="365125"/>
            <a:ext cx="10961511" cy="6024386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3FC9E5-9FDB-4A43-9B2D-B339D6EDE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59" y="697167"/>
            <a:ext cx="1628775" cy="1220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C6C3E0-5C92-4D62-9006-CBA44B6B319D}"/>
              </a:ext>
            </a:extLst>
          </p:cNvPr>
          <p:cNvSpPr txBox="1"/>
          <p:nvPr/>
        </p:nvSpPr>
        <p:spPr>
          <a:xfrm>
            <a:off x="4555506" y="3895328"/>
            <a:ext cx="1238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recompor</a:t>
            </a:r>
          </a:p>
        </p:txBody>
      </p:sp>
    </p:spTree>
    <p:extLst>
      <p:ext uri="{BB962C8B-B14F-4D97-AF65-F5344CB8AC3E}">
        <p14:creationId xmlns:p14="http://schemas.microsoft.com/office/powerpoint/2010/main" val="2290657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147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Samira Fonseca</dc:creator>
  <cp:lastModifiedBy>Marlene</cp:lastModifiedBy>
  <cp:revision>27</cp:revision>
  <dcterms:created xsi:type="dcterms:W3CDTF">2020-09-29T16:19:42Z</dcterms:created>
  <dcterms:modified xsi:type="dcterms:W3CDTF">2022-02-10T16:15:59Z</dcterms:modified>
</cp:coreProperties>
</file>