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22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46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46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77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50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59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59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2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47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40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61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2F683-D889-47E2-8974-CBF10ADAB244}" type="datetimeFigureOut">
              <a:rPr lang="pt-BR" smtClean="0"/>
              <a:t>27/05/2014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88464-C79A-4C73-965F-A9A1189500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17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624013"/>
            <a:ext cx="5999163" cy="361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90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1885950"/>
            <a:ext cx="429577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47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6654590" cy="457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00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</dc:creator>
  <cp:lastModifiedBy>admin</cp:lastModifiedBy>
  <cp:revision>2</cp:revision>
  <dcterms:created xsi:type="dcterms:W3CDTF">2014-05-27T19:21:41Z</dcterms:created>
  <dcterms:modified xsi:type="dcterms:W3CDTF">2014-05-27T21:00:51Z</dcterms:modified>
</cp:coreProperties>
</file>