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0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2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7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2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41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53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52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58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73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64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89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B77B-D7BA-4125-93A1-21B77A7BB738}" type="datetimeFigureOut">
              <a:rPr lang="pt-BR" smtClean="0"/>
              <a:t>31/03/2014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4540-1576-4B1C-B9C1-F195D189E9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13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60"/>
            <a:ext cx="4629660" cy="682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8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392488" cy="631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48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818417" cy="625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11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7844"/>
            <a:ext cx="8711072" cy="530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7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475808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185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admin</cp:lastModifiedBy>
  <cp:revision>5</cp:revision>
  <dcterms:created xsi:type="dcterms:W3CDTF">2014-03-31T14:56:36Z</dcterms:created>
  <dcterms:modified xsi:type="dcterms:W3CDTF">2014-03-31T15:03:26Z</dcterms:modified>
</cp:coreProperties>
</file>