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6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510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2206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77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622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411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5539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52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558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3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3646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2894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12B77B-D7BA-4125-93A1-21B77A7BB738}" type="datetimeFigureOut">
              <a:rPr lang="pt-BR" smtClean="0"/>
              <a:t>29/04/2014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C4540-1576-4B1C-B9C1-F195D189E9E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313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692696"/>
            <a:ext cx="9184570" cy="5864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486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32656"/>
            <a:ext cx="6487789" cy="6264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748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607"/>
            <a:ext cx="7545812" cy="6047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1125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</dc:creator>
  <cp:lastModifiedBy>admin</cp:lastModifiedBy>
  <cp:revision>7</cp:revision>
  <dcterms:created xsi:type="dcterms:W3CDTF">2014-03-31T14:56:36Z</dcterms:created>
  <dcterms:modified xsi:type="dcterms:W3CDTF">2014-04-29T20:39:03Z</dcterms:modified>
</cp:coreProperties>
</file>