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3" r:id="rId3"/>
    <p:sldId id="312" r:id="rId4"/>
    <p:sldId id="257" r:id="rId5"/>
    <p:sldId id="280" r:id="rId6"/>
    <p:sldId id="325" r:id="rId7"/>
    <p:sldId id="326" r:id="rId8"/>
    <p:sldId id="322" r:id="rId9"/>
    <p:sldId id="310" r:id="rId10"/>
    <p:sldId id="321" r:id="rId11"/>
    <p:sldId id="315" r:id="rId12"/>
    <p:sldId id="317" r:id="rId13"/>
    <p:sldId id="320" r:id="rId14"/>
    <p:sldId id="318" r:id="rId15"/>
    <p:sldId id="295" r:id="rId16"/>
  </p:sldIdLst>
  <p:sldSz cx="9144000" cy="6858000" type="screen4x3"/>
  <p:notesSz cx="6805613" cy="99393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>
        <p:scale>
          <a:sx n="76" d="100"/>
          <a:sy n="76" d="100"/>
        </p:scale>
        <p:origin x="-120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Comparativo</c:v>
                </c:pt>
              </c:strCache>
            </c:strRef>
          </c:tx>
          <c:invertIfNegative val="0"/>
          <c:cat>
            <c:strRef>
              <c:f>Plan1!$A$2:$A$3</c:f>
              <c:strCache>
                <c:ptCount val="2"/>
                <c:pt idx="0">
                  <c:v>Total de municipios no Estado de São Paulo</c:v>
                </c:pt>
                <c:pt idx="1">
                  <c:v>*Adesão ao Programa Mais Educação em 2014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645</c:v>
                </c:pt>
                <c:pt idx="1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035072"/>
        <c:axId val="41156608"/>
        <c:axId val="0"/>
      </c:bar3DChart>
      <c:catAx>
        <c:axId val="10803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1156608"/>
        <c:crosses val="autoZero"/>
        <c:auto val="1"/>
        <c:lblAlgn val="ctr"/>
        <c:lblOffset val="100"/>
        <c:noMultiLvlLbl val="0"/>
      </c:catAx>
      <c:valAx>
        <c:axId val="411566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080350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Plan1!$A$1:$A$7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*102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*488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*748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*995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*2576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*3874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Plan1!$B$1:$B$7</c:f>
              <c:numCache>
                <c:formatCode>General</c:formatCode>
                <c:ptCount val="7"/>
                <c:pt idx="0">
                  <c:v>0</c:v>
                </c:pt>
                <c:pt idx="1">
                  <c:v>102</c:v>
                </c:pt>
                <c:pt idx="2">
                  <c:v>488</c:v>
                </c:pt>
                <c:pt idx="3">
                  <c:v>748</c:v>
                </c:pt>
                <c:pt idx="4">
                  <c:v>995</c:v>
                </c:pt>
                <c:pt idx="5">
                  <c:v>2576</c:v>
                </c:pt>
                <c:pt idx="6">
                  <c:v>3960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4362112"/>
        <c:axId val="107705984"/>
      </c:barChart>
      <c:catAx>
        <c:axId val="134362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705984"/>
        <c:crosses val="autoZero"/>
        <c:auto val="1"/>
        <c:lblAlgn val="ctr"/>
        <c:lblOffset val="100"/>
        <c:noMultiLvlLbl val="0"/>
      </c:catAx>
      <c:valAx>
        <c:axId val="107705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436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Plan1!$A$2:$A$6</c:f>
              <c:strCache>
                <c:ptCount val="5"/>
                <c:pt idx="0">
                  <c:v>Favorecer os alunos mais carentes</c:v>
                </c:pt>
                <c:pt idx="1">
                  <c:v>Auxiliar os alunos com dificuldades escolares</c:v>
                </c:pt>
                <c:pt idx="2">
                  <c:v>Integrar e socializar o aluno na escola e na sociedade</c:v>
                </c:pt>
                <c:pt idx="3">
                  <c:v>Melhorar o rendimento desse aluno na escola</c:v>
                </c:pt>
                <c:pt idx="4">
                  <c:v>Desenvolver valores e atitudes para a vida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85</c:v>
                </c:pt>
                <c:pt idx="1">
                  <c:v>78</c:v>
                </c:pt>
                <c:pt idx="2">
                  <c:v>69</c:v>
                </c:pt>
                <c:pt idx="3">
                  <c:v>67</c:v>
                </c:pt>
                <c:pt idx="4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235008"/>
        <c:axId val="136134656"/>
      </c:barChart>
      <c:catAx>
        <c:axId val="13623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134656"/>
        <c:crosses val="autoZero"/>
        <c:auto val="1"/>
        <c:lblAlgn val="ctr"/>
        <c:lblOffset val="100"/>
        <c:noMultiLvlLbl val="0"/>
      </c:catAx>
      <c:valAx>
        <c:axId val="13613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2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Fevereiro - Todas as escolas públicas (estaduais e municipais) inscritas no Programa Mais Educação/2014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11979987953316E-2"/>
                  <c:y val="-2.623797262697680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3874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*Escolas públicas em funcionamento com o Programa Mais Educação - 2015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3811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Outubro - Todas as escolas públicas (estaduais e municipais), que estão em funcionamento com o Programa Mais Educação/2015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119799879533215E-2"/>
                  <c:y val="-6.29711343047443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*2133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*Escolas públicas em funcionamento com o Programa Mais Educação - 2015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5939072"/>
        <c:axId val="135349952"/>
        <c:axId val="0"/>
      </c:bar3DChart>
      <c:catAx>
        <c:axId val="13593907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5349952"/>
        <c:crosses val="autoZero"/>
        <c:auto val="1"/>
        <c:lblAlgn val="ctr"/>
        <c:lblOffset val="100"/>
        <c:noMultiLvlLbl val="0"/>
      </c:catAx>
      <c:valAx>
        <c:axId val="13534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5939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7051111499881997E-2"/>
          <c:y val="0.75432828414195541"/>
          <c:w val="0.816950828179836"/>
          <c:h val="0.21882475585203506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Fevereiro - Alunos inscritos em 2014.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5"/>
                  <c:y val="-3.7499999999999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*754.438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**Alunos participantes no Programa Mais Educação - 2015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754438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Setembro - Alunos que estão frequentando as oficinas do Programa Mais Educação em 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5"/>
                  <c:y val="-4.3749999999999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**414.945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**Alunos participantes no Programa Mais Educação - 2015</c:v>
                </c:pt>
              </c:strCache>
            </c:strRef>
          </c:cat>
          <c:val>
            <c:numRef>
              <c:f>Plan1!$C$2</c:f>
              <c:numCache>
                <c:formatCode>#,##0</c:formatCode>
                <c:ptCount val="1"/>
                <c:pt idx="0">
                  <c:v>441945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5943168"/>
        <c:axId val="135352832"/>
        <c:axId val="0"/>
      </c:bar3DChart>
      <c:catAx>
        <c:axId val="13594316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5352832"/>
        <c:crosses val="autoZero"/>
        <c:auto val="1"/>
        <c:lblAlgn val="ctr"/>
        <c:lblOffset val="100"/>
        <c:noMultiLvlLbl val="0"/>
      </c:catAx>
      <c:valAx>
        <c:axId val="1353528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35943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391404199475046E-3"/>
          <c:y val="0.66010752952755902"/>
          <c:w val="0.93364419291338585"/>
          <c:h val="0.318017470472440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2E4D6-51BF-486B-AC3A-058E70B5D7B4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85D8AE-0CDE-4AC8-AA09-D196632CFF71}">
      <dgm:prSet phldrT="[Texto]" custT="1"/>
      <dgm:spPr/>
      <dgm:t>
        <a:bodyPr/>
        <a:lstStyle/>
        <a:p>
          <a:r>
            <a:rPr lang="pt-BR" sz="1200" b="1" dirty="0" smtClean="0"/>
            <a:t>Programas e</a:t>
          </a:r>
        </a:p>
        <a:p>
          <a:r>
            <a:rPr lang="pt-BR" sz="1200" b="1" dirty="0" smtClean="0"/>
            <a:t>Ações</a:t>
          </a:r>
        </a:p>
        <a:p>
          <a:r>
            <a:rPr lang="pt-BR" sz="1200" b="1" dirty="0" smtClean="0"/>
            <a:t>PDDE</a:t>
          </a:r>
          <a:endParaRPr lang="pt-BR" sz="1200" b="1" dirty="0"/>
        </a:p>
      </dgm:t>
    </dgm:pt>
    <dgm:pt modelId="{65E7F745-D7D1-4311-9D9F-3E086707235A}" type="sibTrans" cxnId="{DE9966F8-9924-4E87-8A34-D80C0344BAC0}">
      <dgm:prSet/>
      <dgm:spPr/>
      <dgm:t>
        <a:bodyPr/>
        <a:lstStyle/>
        <a:p>
          <a:endParaRPr lang="pt-BR"/>
        </a:p>
      </dgm:t>
    </dgm:pt>
    <dgm:pt modelId="{EBF3E577-0E0E-4162-BADE-74D2FA7ADADE}" type="parTrans" cxnId="{DE9966F8-9924-4E87-8A34-D80C0344BAC0}">
      <dgm:prSet/>
      <dgm:spPr/>
      <dgm:t>
        <a:bodyPr/>
        <a:lstStyle/>
        <a:p>
          <a:endParaRPr lang="pt-BR"/>
        </a:p>
      </dgm:t>
    </dgm:pt>
    <dgm:pt modelId="{5D4E06F9-A950-44B8-944E-AC063E6B9B3E}">
      <dgm:prSet phldrT="[Texto]" custT="1"/>
      <dgm:spPr/>
      <dgm:t>
        <a:bodyPr/>
        <a:lstStyle/>
        <a:p>
          <a:r>
            <a:rPr lang="pt-BR" sz="1400" dirty="0" smtClean="0"/>
            <a:t>MinC</a:t>
          </a:r>
          <a:endParaRPr lang="pt-BR" sz="1400" dirty="0"/>
        </a:p>
      </dgm:t>
    </dgm:pt>
    <dgm:pt modelId="{1819CC74-D273-4E59-8748-3DB97A00B8C2}" type="sibTrans" cxnId="{4CAAE3A6-5A56-45D2-85E3-80084ED2B614}">
      <dgm:prSet/>
      <dgm:spPr/>
      <dgm:t>
        <a:bodyPr/>
        <a:lstStyle/>
        <a:p>
          <a:endParaRPr lang="pt-BR"/>
        </a:p>
      </dgm:t>
    </dgm:pt>
    <dgm:pt modelId="{CAA945EB-5898-4044-8BDC-334EF04DD9C4}" type="parTrans" cxnId="{4CAAE3A6-5A56-45D2-85E3-80084ED2B614}">
      <dgm:prSet/>
      <dgm:spPr/>
      <dgm:t>
        <a:bodyPr/>
        <a:lstStyle/>
        <a:p>
          <a:endParaRPr lang="pt-BR"/>
        </a:p>
      </dgm:t>
    </dgm:pt>
    <dgm:pt modelId="{2096217F-B69C-48CB-92E2-971C476993CC}">
      <dgm:prSet phldrT="[Texto]" custT="1"/>
      <dgm:spPr/>
      <dgm:t>
        <a:bodyPr/>
        <a:lstStyle/>
        <a:p>
          <a:r>
            <a:rPr lang="pt-BR" sz="1400" dirty="0" smtClean="0"/>
            <a:t>MS</a:t>
          </a:r>
          <a:endParaRPr lang="pt-BR" sz="1400" dirty="0"/>
        </a:p>
      </dgm:t>
    </dgm:pt>
    <dgm:pt modelId="{B39BC5CB-A264-4B70-BA3C-57A1AE186B4D}" type="sibTrans" cxnId="{F57CAD6C-0A85-4951-9FA6-4985AC62CCB2}">
      <dgm:prSet/>
      <dgm:spPr/>
      <dgm:t>
        <a:bodyPr/>
        <a:lstStyle/>
        <a:p>
          <a:endParaRPr lang="pt-BR"/>
        </a:p>
      </dgm:t>
    </dgm:pt>
    <dgm:pt modelId="{D911E27B-8E10-4F89-B419-7CBF400C87A7}" type="parTrans" cxnId="{F57CAD6C-0A85-4951-9FA6-4985AC62CCB2}">
      <dgm:prSet/>
      <dgm:spPr/>
      <dgm:t>
        <a:bodyPr/>
        <a:lstStyle/>
        <a:p>
          <a:endParaRPr lang="pt-BR"/>
        </a:p>
      </dgm:t>
    </dgm:pt>
    <dgm:pt modelId="{F6F2EEAC-8AE0-435D-91DB-6ADCD7B095C8}">
      <dgm:prSet phldrT="[Texto]" custT="1"/>
      <dgm:spPr/>
      <dgm:t>
        <a:bodyPr/>
        <a:lstStyle/>
        <a:p>
          <a:r>
            <a:rPr lang="pt-BR" sz="1400" dirty="0" smtClean="0"/>
            <a:t>ME</a:t>
          </a:r>
          <a:endParaRPr lang="pt-BR" sz="1400" dirty="0"/>
        </a:p>
      </dgm:t>
    </dgm:pt>
    <dgm:pt modelId="{E0C7BBA7-0D2A-42D3-A08F-BCB3A76F67F8}" type="sibTrans" cxnId="{2B32C44C-02CD-4443-843C-E022D60FC826}">
      <dgm:prSet/>
      <dgm:spPr/>
      <dgm:t>
        <a:bodyPr/>
        <a:lstStyle/>
        <a:p>
          <a:endParaRPr lang="pt-BR"/>
        </a:p>
      </dgm:t>
    </dgm:pt>
    <dgm:pt modelId="{37DDE676-8BAB-4382-ADC4-0DA92BA58B0F}" type="parTrans" cxnId="{2B32C44C-02CD-4443-843C-E022D60FC826}">
      <dgm:prSet/>
      <dgm:spPr/>
      <dgm:t>
        <a:bodyPr/>
        <a:lstStyle/>
        <a:p>
          <a:endParaRPr lang="pt-BR"/>
        </a:p>
      </dgm:t>
    </dgm:pt>
    <dgm:pt modelId="{7D6BB018-5799-4988-8029-65D149109996}">
      <dgm:prSet phldrT="[Texto]" custT="1"/>
      <dgm:spPr/>
      <dgm:t>
        <a:bodyPr/>
        <a:lstStyle/>
        <a:p>
          <a:r>
            <a:rPr lang="pt-BR" sz="1400" dirty="0" smtClean="0"/>
            <a:t>MEC</a:t>
          </a:r>
          <a:endParaRPr lang="pt-BR" sz="1400" dirty="0"/>
        </a:p>
      </dgm:t>
    </dgm:pt>
    <dgm:pt modelId="{62EA494C-96F3-48F6-A859-E3534AFFBB2B}" type="sibTrans" cxnId="{A5422848-B6E8-41C2-B368-5CA373633C3C}">
      <dgm:prSet/>
      <dgm:spPr/>
      <dgm:t>
        <a:bodyPr/>
        <a:lstStyle/>
        <a:p>
          <a:endParaRPr lang="pt-BR"/>
        </a:p>
      </dgm:t>
    </dgm:pt>
    <dgm:pt modelId="{7733E7C1-B226-4D22-8E57-42AFBBD56459}" type="parTrans" cxnId="{A5422848-B6E8-41C2-B368-5CA373633C3C}">
      <dgm:prSet/>
      <dgm:spPr/>
      <dgm:t>
        <a:bodyPr/>
        <a:lstStyle/>
        <a:p>
          <a:endParaRPr lang="pt-BR"/>
        </a:p>
      </dgm:t>
    </dgm:pt>
    <dgm:pt modelId="{95448303-2D50-421A-A670-BFF9B30577E0}">
      <dgm:prSet phldrT="[Texto]" custT="1"/>
      <dgm:spPr/>
      <dgm:t>
        <a:bodyPr/>
        <a:lstStyle/>
        <a:p>
          <a:r>
            <a:rPr lang="pt-BR" sz="1400" dirty="0" smtClean="0"/>
            <a:t>MDS</a:t>
          </a:r>
          <a:endParaRPr lang="pt-BR" sz="1400" dirty="0"/>
        </a:p>
      </dgm:t>
    </dgm:pt>
    <dgm:pt modelId="{1D65E49E-485C-4A35-9357-7B3D35E1925C}" type="sibTrans" cxnId="{01037CF8-05BE-4617-92C3-657DC7865BDC}">
      <dgm:prSet/>
      <dgm:spPr/>
      <dgm:t>
        <a:bodyPr/>
        <a:lstStyle/>
        <a:p>
          <a:endParaRPr lang="pt-BR"/>
        </a:p>
      </dgm:t>
    </dgm:pt>
    <dgm:pt modelId="{F155E471-E04E-42EE-8614-0E056C478838}" type="parTrans" cxnId="{01037CF8-05BE-4617-92C3-657DC7865BDC}">
      <dgm:prSet/>
      <dgm:spPr/>
      <dgm:t>
        <a:bodyPr/>
        <a:lstStyle/>
        <a:p>
          <a:endParaRPr lang="pt-BR"/>
        </a:p>
      </dgm:t>
    </dgm:pt>
    <dgm:pt modelId="{D1F592CD-E69B-45D6-8A39-31B3E5629DAF}">
      <dgm:prSet phldrT="[Texto]" custT="1"/>
      <dgm:spPr/>
      <dgm:t>
        <a:bodyPr/>
        <a:lstStyle/>
        <a:p>
          <a:endParaRPr lang="pt-BR" sz="1400" dirty="0"/>
        </a:p>
      </dgm:t>
    </dgm:pt>
    <dgm:pt modelId="{3DBC1DE7-39BF-4D88-8D5F-DA8119E09CFD}" type="sibTrans" cxnId="{AF7B6BAB-B679-45A4-B1EA-7112117FFC55}">
      <dgm:prSet/>
      <dgm:spPr/>
      <dgm:t>
        <a:bodyPr/>
        <a:lstStyle/>
        <a:p>
          <a:endParaRPr lang="pt-BR"/>
        </a:p>
      </dgm:t>
    </dgm:pt>
    <dgm:pt modelId="{B1A32A9D-A41E-4C87-9740-530E8D5AE94C}" type="parTrans" cxnId="{AF7B6BAB-B679-45A4-B1EA-7112117FFC55}">
      <dgm:prSet/>
      <dgm:spPr/>
      <dgm:t>
        <a:bodyPr/>
        <a:lstStyle/>
        <a:p>
          <a:endParaRPr lang="pt-BR"/>
        </a:p>
      </dgm:t>
    </dgm:pt>
    <dgm:pt modelId="{4F2BD82D-6E0D-4AFD-9C84-C3A6D1A46D2C}">
      <dgm:prSet phldrT="[Texto]" custT="1"/>
      <dgm:spPr/>
      <dgm:t>
        <a:bodyPr/>
        <a:lstStyle/>
        <a:p>
          <a:r>
            <a:rPr lang="pt-BR" sz="1400" b="1" dirty="0" smtClean="0"/>
            <a:t>Comitê Territorial de Educação Integral do Estado de São Paulo</a:t>
          </a:r>
          <a:endParaRPr lang="pt-BR" sz="1400" b="1" dirty="0"/>
        </a:p>
      </dgm:t>
    </dgm:pt>
    <dgm:pt modelId="{28FAA8D6-DDA1-4A83-8CDE-62E885183362}" type="sibTrans" cxnId="{7384A6B3-B66F-417E-934E-F4F1368413B6}">
      <dgm:prSet/>
      <dgm:spPr/>
      <dgm:t>
        <a:bodyPr/>
        <a:lstStyle/>
        <a:p>
          <a:endParaRPr lang="pt-BR"/>
        </a:p>
      </dgm:t>
    </dgm:pt>
    <dgm:pt modelId="{3A963B75-B960-4460-BCE4-D1B56B80C0B1}" type="parTrans" cxnId="{7384A6B3-B66F-417E-934E-F4F1368413B6}">
      <dgm:prSet/>
      <dgm:spPr/>
      <dgm:t>
        <a:bodyPr/>
        <a:lstStyle/>
        <a:p>
          <a:endParaRPr lang="pt-BR"/>
        </a:p>
      </dgm:t>
    </dgm:pt>
    <dgm:pt modelId="{91C1E749-5C53-4658-824E-D513744512D0}">
      <dgm:prSet/>
      <dgm:spPr/>
      <dgm:t>
        <a:bodyPr/>
        <a:lstStyle/>
        <a:p>
          <a:r>
            <a:rPr lang="pt-BR" dirty="0" smtClean="0"/>
            <a:t>Tornar a escola que é pública, em um espaço democrático.</a:t>
          </a:r>
          <a:endParaRPr lang="pt-BR" dirty="0"/>
        </a:p>
      </dgm:t>
    </dgm:pt>
    <dgm:pt modelId="{70EEB6B4-56AA-4FD0-943C-59CBF8F0A305}" type="sibTrans" cxnId="{A9DEA60A-9B9B-4A45-B53C-FC89F02E463A}">
      <dgm:prSet/>
      <dgm:spPr/>
      <dgm:t>
        <a:bodyPr/>
        <a:lstStyle/>
        <a:p>
          <a:endParaRPr lang="pt-BR"/>
        </a:p>
      </dgm:t>
    </dgm:pt>
    <dgm:pt modelId="{E11AED2B-EC70-44B0-B6D2-65E677804970}" type="parTrans" cxnId="{A9DEA60A-9B9B-4A45-B53C-FC89F02E463A}">
      <dgm:prSet/>
      <dgm:spPr/>
      <dgm:t>
        <a:bodyPr/>
        <a:lstStyle/>
        <a:p>
          <a:endParaRPr lang="pt-BR"/>
        </a:p>
      </dgm:t>
    </dgm:pt>
    <dgm:pt modelId="{3C5BD2C0-1192-4D2A-99D1-74F9071FFE53}">
      <dgm:prSet/>
      <dgm:spPr/>
      <dgm:t>
        <a:bodyPr/>
        <a:lstStyle/>
        <a:p>
          <a:r>
            <a:rPr lang="pt-BR" dirty="0" smtClean="0"/>
            <a:t>Educação de Qualidade</a:t>
          </a:r>
          <a:endParaRPr lang="pt-BR" dirty="0"/>
        </a:p>
      </dgm:t>
    </dgm:pt>
    <dgm:pt modelId="{9BE75516-F496-496E-B900-BDEDE4E1D014}" type="sibTrans" cxnId="{DB9D898B-8BF5-46DE-90B9-4BB9B7050358}">
      <dgm:prSet/>
      <dgm:spPr/>
      <dgm:t>
        <a:bodyPr/>
        <a:lstStyle/>
        <a:p>
          <a:endParaRPr lang="pt-BR"/>
        </a:p>
      </dgm:t>
    </dgm:pt>
    <dgm:pt modelId="{DD376F7D-D2A1-49DD-BD5D-41CC6CB958F0}" type="parTrans" cxnId="{DB9D898B-8BF5-46DE-90B9-4BB9B7050358}">
      <dgm:prSet/>
      <dgm:spPr/>
      <dgm:t>
        <a:bodyPr/>
        <a:lstStyle/>
        <a:p>
          <a:endParaRPr lang="pt-BR"/>
        </a:p>
      </dgm:t>
    </dgm:pt>
    <dgm:pt modelId="{8B248721-79C7-4741-8754-657A28E47843}">
      <dgm:prSet phldrT="[Texto]"/>
      <dgm:spPr/>
      <dgm:t>
        <a:bodyPr/>
        <a:lstStyle/>
        <a:p>
          <a:r>
            <a:rPr lang="pt-BR" dirty="0" smtClean="0"/>
            <a:t>A ação local norteando a construção de uma Políticas Pública para a Educação Integral</a:t>
          </a:r>
          <a:endParaRPr lang="pt-BR" dirty="0"/>
        </a:p>
      </dgm:t>
    </dgm:pt>
    <dgm:pt modelId="{F04AC1D8-FA2F-4473-8C08-FA93531C294B}" type="sibTrans" cxnId="{48D5F6C2-FF74-47B9-B338-02D1BCF79120}">
      <dgm:prSet/>
      <dgm:spPr/>
      <dgm:t>
        <a:bodyPr/>
        <a:lstStyle/>
        <a:p>
          <a:endParaRPr lang="pt-BR"/>
        </a:p>
      </dgm:t>
    </dgm:pt>
    <dgm:pt modelId="{408F153F-28AE-410C-84A5-966FB58B18E8}" type="parTrans" cxnId="{48D5F6C2-FF74-47B9-B338-02D1BCF79120}">
      <dgm:prSet/>
      <dgm:spPr/>
      <dgm:t>
        <a:bodyPr/>
        <a:lstStyle/>
        <a:p>
          <a:endParaRPr lang="pt-BR"/>
        </a:p>
      </dgm:t>
    </dgm:pt>
    <dgm:pt modelId="{91652B8E-870C-44C2-89DD-8D45F3532D93}" type="pres">
      <dgm:prSet presAssocID="{89F2E4D6-51BF-486B-AC3A-058E70B5D7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FFC5B0-486E-4293-9843-0ADA026FE84C}" type="pres">
      <dgm:prSet presAssocID="{89F2E4D6-51BF-486B-AC3A-058E70B5D7B4}" presName="tSp" presStyleCnt="0"/>
      <dgm:spPr/>
      <dgm:t>
        <a:bodyPr/>
        <a:lstStyle/>
        <a:p>
          <a:endParaRPr lang="pt-BR"/>
        </a:p>
      </dgm:t>
    </dgm:pt>
    <dgm:pt modelId="{E0B1F7B3-C101-408D-8A83-D0EFAD4737F3}" type="pres">
      <dgm:prSet presAssocID="{89F2E4D6-51BF-486B-AC3A-058E70B5D7B4}" presName="bSp" presStyleCnt="0"/>
      <dgm:spPr/>
      <dgm:t>
        <a:bodyPr/>
        <a:lstStyle/>
        <a:p>
          <a:endParaRPr lang="pt-BR"/>
        </a:p>
      </dgm:t>
    </dgm:pt>
    <dgm:pt modelId="{40953216-291D-4368-8645-497A817685B6}" type="pres">
      <dgm:prSet presAssocID="{89F2E4D6-51BF-486B-AC3A-058E70B5D7B4}" presName="process" presStyleCnt="0"/>
      <dgm:spPr/>
      <dgm:t>
        <a:bodyPr/>
        <a:lstStyle/>
        <a:p>
          <a:endParaRPr lang="pt-BR"/>
        </a:p>
      </dgm:t>
    </dgm:pt>
    <dgm:pt modelId="{BC73CF45-81DD-4B45-8A7E-4D65590548F1}" type="pres">
      <dgm:prSet presAssocID="{1785D8AE-0CDE-4AC8-AA09-D196632CFF71}" presName="composite1" presStyleCnt="0"/>
      <dgm:spPr/>
      <dgm:t>
        <a:bodyPr/>
        <a:lstStyle/>
        <a:p>
          <a:endParaRPr lang="pt-BR"/>
        </a:p>
      </dgm:t>
    </dgm:pt>
    <dgm:pt modelId="{64AC055B-033E-4D87-B534-2A1B430B0CF6}" type="pres">
      <dgm:prSet presAssocID="{1785D8AE-0CDE-4AC8-AA09-D196632CFF71}" presName="dummyNode1" presStyleLbl="node1" presStyleIdx="0" presStyleCnt="4"/>
      <dgm:spPr/>
      <dgm:t>
        <a:bodyPr/>
        <a:lstStyle/>
        <a:p>
          <a:endParaRPr lang="pt-BR"/>
        </a:p>
      </dgm:t>
    </dgm:pt>
    <dgm:pt modelId="{BFC12EF5-BF38-4879-84AD-FB92EE1F174B}" type="pres">
      <dgm:prSet presAssocID="{1785D8AE-0CDE-4AC8-AA09-D196632CFF71}" presName="childNode1" presStyleLbl="bgAcc1" presStyleIdx="0" presStyleCnt="4" custScaleX="112010" custScaleY="321137" custLinFactNeighborX="-53396" custLinFactNeighborY="184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99BAF7-C990-4466-A4CA-976CE47B86A9}" type="pres">
      <dgm:prSet presAssocID="{1785D8AE-0CDE-4AC8-AA09-D196632CFF7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A49CFE-0010-4253-A8AC-6E9F3F7C751A}" type="pres">
      <dgm:prSet presAssocID="{1785D8AE-0CDE-4AC8-AA09-D196632CFF71}" presName="parentNode1" presStyleLbl="node1" presStyleIdx="0" presStyleCnt="4" custScaleX="88856" custScaleY="292572" custLinFactNeighborX="-42510" custLinFactNeighborY="-56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384371-BF06-4709-86CF-C16A4503A012}" type="pres">
      <dgm:prSet presAssocID="{1785D8AE-0CDE-4AC8-AA09-D196632CFF71}" presName="connSite1" presStyleCnt="0"/>
      <dgm:spPr/>
      <dgm:t>
        <a:bodyPr/>
        <a:lstStyle/>
        <a:p>
          <a:endParaRPr lang="pt-BR"/>
        </a:p>
      </dgm:t>
    </dgm:pt>
    <dgm:pt modelId="{EC81989B-8613-4157-A4C1-83517F4A9F7F}" type="pres">
      <dgm:prSet presAssocID="{65E7F745-D7D1-4311-9D9F-3E086707235A}" presName="Name9" presStyleLbl="sibTrans2D1" presStyleIdx="0" presStyleCnt="3" custAng="21109573" custScaleX="219536" custScaleY="61350" custLinFactNeighborX="72911" custLinFactNeighborY="37289"/>
      <dgm:spPr>
        <a:prstGeom prst="curvedUpArrow">
          <a:avLst/>
        </a:prstGeom>
      </dgm:spPr>
      <dgm:t>
        <a:bodyPr/>
        <a:lstStyle/>
        <a:p>
          <a:endParaRPr lang="pt-BR"/>
        </a:p>
      </dgm:t>
    </dgm:pt>
    <dgm:pt modelId="{2216C33E-4718-4C11-A730-68BEB62F2C67}" type="pres">
      <dgm:prSet presAssocID="{4F2BD82D-6E0D-4AFD-9C84-C3A6D1A46D2C}" presName="composite2" presStyleCnt="0"/>
      <dgm:spPr/>
      <dgm:t>
        <a:bodyPr/>
        <a:lstStyle/>
        <a:p>
          <a:endParaRPr lang="pt-BR"/>
        </a:p>
      </dgm:t>
    </dgm:pt>
    <dgm:pt modelId="{3D4BC3F1-32D7-422E-BC23-16B1B31A8A39}" type="pres">
      <dgm:prSet presAssocID="{4F2BD82D-6E0D-4AFD-9C84-C3A6D1A46D2C}" presName="dummyNode2" presStyleLbl="node1" presStyleIdx="0" presStyleCnt="4"/>
      <dgm:spPr/>
      <dgm:t>
        <a:bodyPr/>
        <a:lstStyle/>
        <a:p>
          <a:endParaRPr lang="pt-BR"/>
        </a:p>
      </dgm:t>
    </dgm:pt>
    <dgm:pt modelId="{2E94F818-9245-4C2F-8F75-80C837701F33}" type="pres">
      <dgm:prSet presAssocID="{4F2BD82D-6E0D-4AFD-9C84-C3A6D1A46D2C}" presName="childNode2" presStyleLbl="bgAcc1" presStyleIdx="1" presStyleCnt="4" custScaleX="95849" custScaleY="120309" custLinFactNeighborX="26026" custLinFactNeighborY="1100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t-BR"/>
        </a:p>
      </dgm:t>
    </dgm:pt>
    <dgm:pt modelId="{6E73B9B8-7491-48C2-BEB4-A553706E04E9}" type="pres">
      <dgm:prSet presAssocID="{4F2BD82D-6E0D-4AFD-9C84-C3A6D1A46D2C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D94139-219B-429E-B5E9-3DF9B9DFC70A}" type="pres">
      <dgm:prSet presAssocID="{4F2BD82D-6E0D-4AFD-9C84-C3A6D1A46D2C}" presName="parentNode2" presStyleLbl="node1" presStyleIdx="1" presStyleCnt="4" custScaleX="126049" custScaleY="113975" custLinFactY="-100000" custLinFactNeighborX="24498" custLinFactNeighborY="-16817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6A8A25-CF53-4F41-9389-C63A62FB3F3A}" type="pres">
      <dgm:prSet presAssocID="{4F2BD82D-6E0D-4AFD-9C84-C3A6D1A46D2C}" presName="connSite2" presStyleCnt="0"/>
      <dgm:spPr/>
      <dgm:t>
        <a:bodyPr/>
        <a:lstStyle/>
        <a:p>
          <a:endParaRPr lang="pt-BR"/>
        </a:p>
      </dgm:t>
    </dgm:pt>
    <dgm:pt modelId="{F1D94101-075D-4696-A374-371336B23025}" type="pres">
      <dgm:prSet presAssocID="{28FAA8D6-DDA1-4A83-8CDE-62E885183362}" presName="Name18" presStyleLbl="sibTrans2D1" presStyleIdx="1" presStyleCnt="3" custAng="0" custScaleX="234936" custScaleY="40436" custLinFactNeighborX="-30555" custLinFactNeighborY="-38946"/>
      <dgm:spPr>
        <a:prstGeom prst="curvedDownArrow">
          <a:avLst/>
        </a:prstGeom>
      </dgm:spPr>
      <dgm:t>
        <a:bodyPr/>
        <a:lstStyle/>
        <a:p>
          <a:endParaRPr lang="pt-BR"/>
        </a:p>
      </dgm:t>
    </dgm:pt>
    <dgm:pt modelId="{93051D47-11D2-4070-B241-E6D5D179F6F8}" type="pres">
      <dgm:prSet presAssocID="{8B248721-79C7-4741-8754-657A28E47843}" presName="composite1" presStyleCnt="0"/>
      <dgm:spPr/>
      <dgm:t>
        <a:bodyPr/>
        <a:lstStyle/>
        <a:p>
          <a:endParaRPr lang="pt-BR"/>
        </a:p>
      </dgm:t>
    </dgm:pt>
    <dgm:pt modelId="{A7E43D77-9179-4C66-AAD0-2EA6D80D8514}" type="pres">
      <dgm:prSet presAssocID="{8B248721-79C7-4741-8754-657A28E47843}" presName="dummyNode1" presStyleLbl="node1" presStyleIdx="1" presStyleCnt="4"/>
      <dgm:spPr/>
      <dgm:t>
        <a:bodyPr/>
        <a:lstStyle/>
        <a:p>
          <a:endParaRPr lang="pt-BR"/>
        </a:p>
      </dgm:t>
    </dgm:pt>
    <dgm:pt modelId="{ECC9D13A-065D-4C43-A827-23C003B50ED8}" type="pres">
      <dgm:prSet presAssocID="{8B248721-79C7-4741-8754-657A28E47843}" presName="childNode1" presStyleLbl="bgAcc1" presStyleIdx="2" presStyleCnt="4" custScaleX="113846" custScaleY="139796" custLinFactNeighborX="44815" custLinFactNeighborY="-702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DD6925-9414-4DCB-AC3F-2EB1EC93DAF3}" type="pres">
      <dgm:prSet presAssocID="{8B248721-79C7-4741-8754-657A28E47843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531C81-E41B-43EB-BEC2-4B6AEFC375F1}" type="pres">
      <dgm:prSet presAssocID="{8B248721-79C7-4741-8754-657A28E47843}" presName="parentNode1" presStyleLbl="node1" presStyleIdx="2" presStyleCnt="4" custScaleX="132630" custScaleY="254448" custLinFactX="60915" custLinFactNeighborX="100000" custLinFactNeighborY="8812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EC5031-942D-41A8-844C-DE5D028E46DB}" type="pres">
      <dgm:prSet presAssocID="{8B248721-79C7-4741-8754-657A28E47843}" presName="connSite1" presStyleCnt="0"/>
      <dgm:spPr/>
      <dgm:t>
        <a:bodyPr/>
        <a:lstStyle/>
        <a:p>
          <a:endParaRPr lang="pt-BR"/>
        </a:p>
      </dgm:t>
    </dgm:pt>
    <dgm:pt modelId="{2159A700-5EA6-4D9A-B40B-CEEDD0D49746}" type="pres">
      <dgm:prSet presAssocID="{F04AC1D8-FA2F-4473-8C08-FA93531C294B}" presName="Name9" presStyleLbl="sibTrans2D1" presStyleIdx="2" presStyleCnt="3" custAng="2097914" custScaleX="162244" custScaleY="66276" custLinFactNeighborX="-10062" custLinFactNeighborY="21475"/>
      <dgm:spPr>
        <a:prstGeom prst="curvedUpArrow">
          <a:avLst/>
        </a:prstGeom>
      </dgm:spPr>
      <dgm:t>
        <a:bodyPr/>
        <a:lstStyle/>
        <a:p>
          <a:endParaRPr lang="pt-BR"/>
        </a:p>
      </dgm:t>
    </dgm:pt>
    <dgm:pt modelId="{939B9EFC-78FE-4EE5-9DC8-4A717376B958}" type="pres">
      <dgm:prSet presAssocID="{3C5BD2C0-1192-4D2A-99D1-74F9071FFE53}" presName="composite2" presStyleCnt="0"/>
      <dgm:spPr/>
      <dgm:t>
        <a:bodyPr/>
        <a:lstStyle/>
        <a:p>
          <a:endParaRPr lang="pt-BR"/>
        </a:p>
      </dgm:t>
    </dgm:pt>
    <dgm:pt modelId="{545E156B-1A15-40A3-B3D4-F732FC4CA759}" type="pres">
      <dgm:prSet presAssocID="{3C5BD2C0-1192-4D2A-99D1-74F9071FFE53}" presName="dummyNode2" presStyleLbl="node1" presStyleIdx="2" presStyleCnt="4"/>
      <dgm:spPr/>
      <dgm:t>
        <a:bodyPr/>
        <a:lstStyle/>
        <a:p>
          <a:endParaRPr lang="pt-BR"/>
        </a:p>
      </dgm:t>
    </dgm:pt>
    <dgm:pt modelId="{D30CED54-71BD-4C58-81A0-1B685F664A1E}" type="pres">
      <dgm:prSet presAssocID="{3C5BD2C0-1192-4D2A-99D1-74F9071FFE53}" presName="childNode2" presStyleLbl="bgAcc1" presStyleIdx="3" presStyleCnt="4" custScaleY="161150" custLinFactNeighborX="11796" custLinFactNeighborY="-739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A32CC4-BC01-4E8F-8645-C74D402C8235}" type="pres">
      <dgm:prSet presAssocID="{3C5BD2C0-1192-4D2A-99D1-74F9071FFE53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5CD3AA-6279-4E0C-8441-4DE695208060}" type="pres">
      <dgm:prSet presAssocID="{3C5BD2C0-1192-4D2A-99D1-74F9071FFE53}" presName="parentNode2" presStyleLbl="node1" presStyleIdx="3" presStyleCnt="4" custLinFactY="-100000" custLinFactNeighborX="-5254" custLinFactNeighborY="-11407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D5FD45-AC6E-41EF-B1A3-0DBFC50DB384}" type="pres">
      <dgm:prSet presAssocID="{3C5BD2C0-1192-4D2A-99D1-74F9071FFE53}" presName="connSite2" presStyleCnt="0"/>
      <dgm:spPr/>
      <dgm:t>
        <a:bodyPr/>
        <a:lstStyle/>
        <a:p>
          <a:endParaRPr lang="pt-BR"/>
        </a:p>
      </dgm:t>
    </dgm:pt>
  </dgm:ptLst>
  <dgm:cxnLst>
    <dgm:cxn modelId="{DE9966F8-9924-4E87-8A34-D80C0344BAC0}" srcId="{89F2E4D6-51BF-486B-AC3A-058E70B5D7B4}" destId="{1785D8AE-0CDE-4AC8-AA09-D196632CFF71}" srcOrd="0" destOrd="0" parTransId="{EBF3E577-0E0E-4162-BADE-74D2FA7ADADE}" sibTransId="{65E7F745-D7D1-4311-9D9F-3E086707235A}"/>
    <dgm:cxn modelId="{89276507-20AC-4765-8A94-6F9513B22468}" type="presOf" srcId="{91C1E749-5C53-4658-824E-D513744512D0}" destId="{F5A32CC4-BC01-4E8F-8645-C74D402C8235}" srcOrd="1" destOrd="0" presId="urn:microsoft.com/office/officeart/2005/8/layout/hProcess4"/>
    <dgm:cxn modelId="{85C0F056-7A66-42A6-ACC8-99EAAF619618}" type="presOf" srcId="{8B248721-79C7-4741-8754-657A28E47843}" destId="{B8531C81-E41B-43EB-BEC2-4B6AEFC375F1}" srcOrd="0" destOrd="0" presId="urn:microsoft.com/office/officeart/2005/8/layout/hProcess4"/>
    <dgm:cxn modelId="{29470627-4FA6-486A-B3BC-597AD38BD1AD}" type="presOf" srcId="{65E7F745-D7D1-4311-9D9F-3E086707235A}" destId="{EC81989B-8613-4157-A4C1-83517F4A9F7F}" srcOrd="0" destOrd="0" presId="urn:microsoft.com/office/officeart/2005/8/layout/hProcess4"/>
    <dgm:cxn modelId="{337F759F-E056-4B32-8F95-730BAFBE480F}" type="presOf" srcId="{89F2E4D6-51BF-486B-AC3A-058E70B5D7B4}" destId="{91652B8E-870C-44C2-89DD-8D45F3532D93}" srcOrd="0" destOrd="0" presId="urn:microsoft.com/office/officeart/2005/8/layout/hProcess4"/>
    <dgm:cxn modelId="{E6B72BB8-978F-4B5D-AFF4-A0841545FE34}" type="presOf" srcId="{1785D8AE-0CDE-4AC8-AA09-D196632CFF71}" destId="{6FA49CFE-0010-4253-A8AC-6E9F3F7C751A}" srcOrd="0" destOrd="0" presId="urn:microsoft.com/office/officeart/2005/8/layout/hProcess4"/>
    <dgm:cxn modelId="{50CA946F-7D92-4691-A4C5-0C942967B4CD}" type="presOf" srcId="{7D6BB018-5799-4988-8029-65D149109996}" destId="{BFC12EF5-BF38-4879-84AD-FB92EE1F174B}" srcOrd="0" destOrd="2" presId="urn:microsoft.com/office/officeart/2005/8/layout/hProcess4"/>
    <dgm:cxn modelId="{9750D7C6-F450-4575-88E7-9335061BF053}" type="presOf" srcId="{5D4E06F9-A950-44B8-944E-AC063E6B9B3E}" destId="{FB99BAF7-C990-4466-A4CA-976CE47B86A9}" srcOrd="1" destOrd="5" presId="urn:microsoft.com/office/officeart/2005/8/layout/hProcess4"/>
    <dgm:cxn modelId="{7384A6B3-B66F-417E-934E-F4F1368413B6}" srcId="{89F2E4D6-51BF-486B-AC3A-058E70B5D7B4}" destId="{4F2BD82D-6E0D-4AFD-9C84-C3A6D1A46D2C}" srcOrd="1" destOrd="0" parTransId="{3A963B75-B960-4460-BCE4-D1B56B80C0B1}" sibTransId="{28FAA8D6-DDA1-4A83-8CDE-62E885183362}"/>
    <dgm:cxn modelId="{CA69940A-E848-4F1D-A29F-D746148E8BAB}" type="presOf" srcId="{F04AC1D8-FA2F-4473-8C08-FA93531C294B}" destId="{2159A700-5EA6-4D9A-B40B-CEEDD0D49746}" srcOrd="0" destOrd="0" presId="urn:microsoft.com/office/officeart/2005/8/layout/hProcess4"/>
    <dgm:cxn modelId="{A5422848-B6E8-41C2-B368-5CA373633C3C}" srcId="{1785D8AE-0CDE-4AC8-AA09-D196632CFF71}" destId="{7D6BB018-5799-4988-8029-65D149109996}" srcOrd="2" destOrd="0" parTransId="{7733E7C1-B226-4D22-8E57-42AFBBD56459}" sibTransId="{62EA494C-96F3-48F6-A859-E3534AFFBB2B}"/>
    <dgm:cxn modelId="{F93869A0-DDAD-4215-A138-F8B999FD3CD0}" type="presOf" srcId="{95448303-2D50-421A-A670-BFF9B30577E0}" destId="{BFC12EF5-BF38-4879-84AD-FB92EE1F174B}" srcOrd="0" destOrd="1" presId="urn:microsoft.com/office/officeart/2005/8/layout/hProcess4"/>
    <dgm:cxn modelId="{AF7B6BAB-B679-45A4-B1EA-7112117FFC55}" srcId="{1785D8AE-0CDE-4AC8-AA09-D196632CFF71}" destId="{D1F592CD-E69B-45D6-8A39-31B3E5629DAF}" srcOrd="0" destOrd="0" parTransId="{B1A32A9D-A41E-4C87-9740-530E8D5AE94C}" sibTransId="{3DBC1DE7-39BF-4D88-8D5F-DA8119E09CFD}"/>
    <dgm:cxn modelId="{B88E81DC-B5C5-4A99-BCB7-0AAFF0DE7292}" type="presOf" srcId="{F6F2EEAC-8AE0-435D-91DB-6ADCD7B095C8}" destId="{BFC12EF5-BF38-4879-84AD-FB92EE1F174B}" srcOrd="0" destOrd="3" presId="urn:microsoft.com/office/officeart/2005/8/layout/hProcess4"/>
    <dgm:cxn modelId="{BE153307-1821-47D3-8B6E-897FA46D1EA3}" type="presOf" srcId="{95448303-2D50-421A-A670-BFF9B30577E0}" destId="{FB99BAF7-C990-4466-A4CA-976CE47B86A9}" srcOrd="1" destOrd="1" presId="urn:microsoft.com/office/officeart/2005/8/layout/hProcess4"/>
    <dgm:cxn modelId="{DB9D898B-8BF5-46DE-90B9-4BB9B7050358}" srcId="{89F2E4D6-51BF-486B-AC3A-058E70B5D7B4}" destId="{3C5BD2C0-1192-4D2A-99D1-74F9071FFE53}" srcOrd="3" destOrd="0" parTransId="{DD376F7D-D2A1-49DD-BD5D-41CC6CB958F0}" sibTransId="{9BE75516-F496-496E-B900-BDEDE4E1D014}"/>
    <dgm:cxn modelId="{8296F34B-838D-4D60-AD83-C4DCE8C35208}" type="presOf" srcId="{D1F592CD-E69B-45D6-8A39-31B3E5629DAF}" destId="{FB99BAF7-C990-4466-A4CA-976CE47B86A9}" srcOrd="1" destOrd="0" presId="urn:microsoft.com/office/officeart/2005/8/layout/hProcess4"/>
    <dgm:cxn modelId="{EC87A85B-ED65-4830-938A-EC00D42DE758}" type="presOf" srcId="{28FAA8D6-DDA1-4A83-8CDE-62E885183362}" destId="{F1D94101-075D-4696-A374-371336B23025}" srcOrd="0" destOrd="0" presId="urn:microsoft.com/office/officeart/2005/8/layout/hProcess4"/>
    <dgm:cxn modelId="{48D5F6C2-FF74-47B9-B338-02D1BCF79120}" srcId="{89F2E4D6-51BF-486B-AC3A-058E70B5D7B4}" destId="{8B248721-79C7-4741-8754-657A28E47843}" srcOrd="2" destOrd="0" parTransId="{408F153F-28AE-410C-84A5-966FB58B18E8}" sibTransId="{F04AC1D8-FA2F-4473-8C08-FA93531C294B}"/>
    <dgm:cxn modelId="{4CAAE3A6-5A56-45D2-85E3-80084ED2B614}" srcId="{1785D8AE-0CDE-4AC8-AA09-D196632CFF71}" destId="{5D4E06F9-A950-44B8-944E-AC063E6B9B3E}" srcOrd="5" destOrd="0" parTransId="{CAA945EB-5898-4044-8BDC-334EF04DD9C4}" sibTransId="{1819CC74-D273-4E59-8748-3DB97A00B8C2}"/>
    <dgm:cxn modelId="{2B32C44C-02CD-4443-843C-E022D60FC826}" srcId="{1785D8AE-0CDE-4AC8-AA09-D196632CFF71}" destId="{F6F2EEAC-8AE0-435D-91DB-6ADCD7B095C8}" srcOrd="3" destOrd="0" parTransId="{37DDE676-8BAB-4382-ADC4-0DA92BA58B0F}" sibTransId="{E0C7BBA7-0D2A-42D3-A08F-BCB3A76F67F8}"/>
    <dgm:cxn modelId="{CA5BF14F-AE91-4F67-8D86-149F7E124EC5}" type="presOf" srcId="{D1F592CD-E69B-45D6-8A39-31B3E5629DAF}" destId="{BFC12EF5-BF38-4879-84AD-FB92EE1F174B}" srcOrd="0" destOrd="0" presId="urn:microsoft.com/office/officeart/2005/8/layout/hProcess4"/>
    <dgm:cxn modelId="{7647C01A-F46B-4052-8522-D0756A59C074}" type="presOf" srcId="{4F2BD82D-6E0D-4AFD-9C84-C3A6D1A46D2C}" destId="{6ED94139-219B-429E-B5E9-3DF9B9DFC70A}" srcOrd="0" destOrd="0" presId="urn:microsoft.com/office/officeart/2005/8/layout/hProcess4"/>
    <dgm:cxn modelId="{A9DEA60A-9B9B-4A45-B53C-FC89F02E463A}" srcId="{3C5BD2C0-1192-4D2A-99D1-74F9071FFE53}" destId="{91C1E749-5C53-4658-824E-D513744512D0}" srcOrd="0" destOrd="0" parTransId="{E11AED2B-EC70-44B0-B6D2-65E677804970}" sibTransId="{70EEB6B4-56AA-4FD0-943C-59CBF8F0A305}"/>
    <dgm:cxn modelId="{8851977E-C544-4C14-A260-320FE97658B9}" type="presOf" srcId="{91C1E749-5C53-4658-824E-D513744512D0}" destId="{D30CED54-71BD-4C58-81A0-1B685F664A1E}" srcOrd="0" destOrd="0" presId="urn:microsoft.com/office/officeart/2005/8/layout/hProcess4"/>
    <dgm:cxn modelId="{2D554205-E021-42ED-973D-2BDCCBA1D5E6}" type="presOf" srcId="{F6F2EEAC-8AE0-435D-91DB-6ADCD7B095C8}" destId="{FB99BAF7-C990-4466-A4CA-976CE47B86A9}" srcOrd="1" destOrd="3" presId="urn:microsoft.com/office/officeart/2005/8/layout/hProcess4"/>
    <dgm:cxn modelId="{1510F36D-E7B2-4013-9871-F479B65FC3D7}" type="presOf" srcId="{7D6BB018-5799-4988-8029-65D149109996}" destId="{FB99BAF7-C990-4466-A4CA-976CE47B86A9}" srcOrd="1" destOrd="2" presId="urn:microsoft.com/office/officeart/2005/8/layout/hProcess4"/>
    <dgm:cxn modelId="{28823881-94E4-431C-B2FD-675EF7B2841E}" type="presOf" srcId="{3C5BD2C0-1192-4D2A-99D1-74F9071FFE53}" destId="{425CD3AA-6279-4E0C-8441-4DE695208060}" srcOrd="0" destOrd="0" presId="urn:microsoft.com/office/officeart/2005/8/layout/hProcess4"/>
    <dgm:cxn modelId="{E4011AFF-6A84-466E-A24C-8D22CD9C9598}" type="presOf" srcId="{5D4E06F9-A950-44B8-944E-AC063E6B9B3E}" destId="{BFC12EF5-BF38-4879-84AD-FB92EE1F174B}" srcOrd="0" destOrd="5" presId="urn:microsoft.com/office/officeart/2005/8/layout/hProcess4"/>
    <dgm:cxn modelId="{01037CF8-05BE-4617-92C3-657DC7865BDC}" srcId="{1785D8AE-0CDE-4AC8-AA09-D196632CFF71}" destId="{95448303-2D50-421A-A670-BFF9B30577E0}" srcOrd="1" destOrd="0" parTransId="{F155E471-E04E-42EE-8614-0E056C478838}" sibTransId="{1D65E49E-485C-4A35-9357-7B3D35E1925C}"/>
    <dgm:cxn modelId="{D082C91F-6860-4849-B2F7-A402C093F737}" type="presOf" srcId="{2096217F-B69C-48CB-92E2-971C476993CC}" destId="{FB99BAF7-C990-4466-A4CA-976CE47B86A9}" srcOrd="1" destOrd="4" presId="urn:microsoft.com/office/officeart/2005/8/layout/hProcess4"/>
    <dgm:cxn modelId="{F57CAD6C-0A85-4951-9FA6-4985AC62CCB2}" srcId="{1785D8AE-0CDE-4AC8-AA09-D196632CFF71}" destId="{2096217F-B69C-48CB-92E2-971C476993CC}" srcOrd="4" destOrd="0" parTransId="{D911E27B-8E10-4F89-B419-7CBF400C87A7}" sibTransId="{B39BC5CB-A264-4B70-BA3C-57A1AE186B4D}"/>
    <dgm:cxn modelId="{020A9CDC-E5CD-49A9-BE45-9E72A1CF94D9}" type="presOf" srcId="{2096217F-B69C-48CB-92E2-971C476993CC}" destId="{BFC12EF5-BF38-4879-84AD-FB92EE1F174B}" srcOrd="0" destOrd="4" presId="urn:microsoft.com/office/officeart/2005/8/layout/hProcess4"/>
    <dgm:cxn modelId="{D0ACB27E-DF77-47F5-B936-A909D0136F99}" type="presParOf" srcId="{91652B8E-870C-44C2-89DD-8D45F3532D93}" destId="{20FFC5B0-486E-4293-9843-0ADA026FE84C}" srcOrd="0" destOrd="0" presId="urn:microsoft.com/office/officeart/2005/8/layout/hProcess4"/>
    <dgm:cxn modelId="{6C8B4767-67FA-4E29-9E7F-6D73B1BF5A1B}" type="presParOf" srcId="{91652B8E-870C-44C2-89DD-8D45F3532D93}" destId="{E0B1F7B3-C101-408D-8A83-D0EFAD4737F3}" srcOrd="1" destOrd="0" presId="urn:microsoft.com/office/officeart/2005/8/layout/hProcess4"/>
    <dgm:cxn modelId="{D31CDD44-7E70-46E4-8C2A-1A18516929F2}" type="presParOf" srcId="{91652B8E-870C-44C2-89DD-8D45F3532D93}" destId="{40953216-291D-4368-8645-497A817685B6}" srcOrd="2" destOrd="0" presId="urn:microsoft.com/office/officeart/2005/8/layout/hProcess4"/>
    <dgm:cxn modelId="{7DD386FC-251C-4D96-B92F-EDCCDD5AC1E3}" type="presParOf" srcId="{40953216-291D-4368-8645-497A817685B6}" destId="{BC73CF45-81DD-4B45-8A7E-4D65590548F1}" srcOrd="0" destOrd="0" presId="urn:microsoft.com/office/officeart/2005/8/layout/hProcess4"/>
    <dgm:cxn modelId="{07CDADF4-6AF5-4F05-BB03-338AB549A751}" type="presParOf" srcId="{BC73CF45-81DD-4B45-8A7E-4D65590548F1}" destId="{64AC055B-033E-4D87-B534-2A1B430B0CF6}" srcOrd="0" destOrd="0" presId="urn:microsoft.com/office/officeart/2005/8/layout/hProcess4"/>
    <dgm:cxn modelId="{AD5EF4BB-7A96-417A-86F9-445810111C59}" type="presParOf" srcId="{BC73CF45-81DD-4B45-8A7E-4D65590548F1}" destId="{BFC12EF5-BF38-4879-84AD-FB92EE1F174B}" srcOrd="1" destOrd="0" presId="urn:microsoft.com/office/officeart/2005/8/layout/hProcess4"/>
    <dgm:cxn modelId="{FB19DAAD-E04E-4B26-BBDB-35585931414C}" type="presParOf" srcId="{BC73CF45-81DD-4B45-8A7E-4D65590548F1}" destId="{FB99BAF7-C990-4466-A4CA-976CE47B86A9}" srcOrd="2" destOrd="0" presId="urn:microsoft.com/office/officeart/2005/8/layout/hProcess4"/>
    <dgm:cxn modelId="{5CBADDF9-5F41-4BEB-AADB-34028911F2EB}" type="presParOf" srcId="{BC73CF45-81DD-4B45-8A7E-4D65590548F1}" destId="{6FA49CFE-0010-4253-A8AC-6E9F3F7C751A}" srcOrd="3" destOrd="0" presId="urn:microsoft.com/office/officeart/2005/8/layout/hProcess4"/>
    <dgm:cxn modelId="{C1DC23C3-C944-47F8-A01C-54F1B5EFD94E}" type="presParOf" srcId="{BC73CF45-81DD-4B45-8A7E-4D65590548F1}" destId="{ED384371-BF06-4709-86CF-C16A4503A012}" srcOrd="4" destOrd="0" presId="urn:microsoft.com/office/officeart/2005/8/layout/hProcess4"/>
    <dgm:cxn modelId="{EE6F0A58-D736-4545-83A1-486635935F18}" type="presParOf" srcId="{40953216-291D-4368-8645-497A817685B6}" destId="{EC81989B-8613-4157-A4C1-83517F4A9F7F}" srcOrd="1" destOrd="0" presId="urn:microsoft.com/office/officeart/2005/8/layout/hProcess4"/>
    <dgm:cxn modelId="{154A6322-12EF-4F34-A046-7C9B35675AB4}" type="presParOf" srcId="{40953216-291D-4368-8645-497A817685B6}" destId="{2216C33E-4718-4C11-A730-68BEB62F2C67}" srcOrd="2" destOrd="0" presId="urn:microsoft.com/office/officeart/2005/8/layout/hProcess4"/>
    <dgm:cxn modelId="{970907B3-FAB9-41FE-80FF-BA0D256C0F7F}" type="presParOf" srcId="{2216C33E-4718-4C11-A730-68BEB62F2C67}" destId="{3D4BC3F1-32D7-422E-BC23-16B1B31A8A39}" srcOrd="0" destOrd="0" presId="urn:microsoft.com/office/officeart/2005/8/layout/hProcess4"/>
    <dgm:cxn modelId="{0394797E-6C1D-4B4C-B7DF-C5C1F77477BE}" type="presParOf" srcId="{2216C33E-4718-4C11-A730-68BEB62F2C67}" destId="{2E94F818-9245-4C2F-8F75-80C837701F33}" srcOrd="1" destOrd="0" presId="urn:microsoft.com/office/officeart/2005/8/layout/hProcess4"/>
    <dgm:cxn modelId="{D28283E9-1FD0-4419-8C05-3325A94C380A}" type="presParOf" srcId="{2216C33E-4718-4C11-A730-68BEB62F2C67}" destId="{6E73B9B8-7491-48C2-BEB4-A553706E04E9}" srcOrd="2" destOrd="0" presId="urn:microsoft.com/office/officeart/2005/8/layout/hProcess4"/>
    <dgm:cxn modelId="{5B11A5C9-EF0A-476A-8063-C70CB5103690}" type="presParOf" srcId="{2216C33E-4718-4C11-A730-68BEB62F2C67}" destId="{6ED94139-219B-429E-B5E9-3DF9B9DFC70A}" srcOrd="3" destOrd="0" presId="urn:microsoft.com/office/officeart/2005/8/layout/hProcess4"/>
    <dgm:cxn modelId="{6806A84E-E172-45D2-A17D-4B0EEDEBD8C2}" type="presParOf" srcId="{2216C33E-4718-4C11-A730-68BEB62F2C67}" destId="{8B6A8A25-CF53-4F41-9389-C63A62FB3F3A}" srcOrd="4" destOrd="0" presId="urn:microsoft.com/office/officeart/2005/8/layout/hProcess4"/>
    <dgm:cxn modelId="{1A6C4369-5D96-4CBD-9431-6EEC6AC6F776}" type="presParOf" srcId="{40953216-291D-4368-8645-497A817685B6}" destId="{F1D94101-075D-4696-A374-371336B23025}" srcOrd="3" destOrd="0" presId="urn:microsoft.com/office/officeart/2005/8/layout/hProcess4"/>
    <dgm:cxn modelId="{58226F3A-35DA-4947-AB75-B332DAF970FD}" type="presParOf" srcId="{40953216-291D-4368-8645-497A817685B6}" destId="{93051D47-11D2-4070-B241-E6D5D179F6F8}" srcOrd="4" destOrd="0" presId="urn:microsoft.com/office/officeart/2005/8/layout/hProcess4"/>
    <dgm:cxn modelId="{BFDE8E1D-B89F-4703-8148-B52595A0CF1C}" type="presParOf" srcId="{93051D47-11D2-4070-B241-E6D5D179F6F8}" destId="{A7E43D77-9179-4C66-AAD0-2EA6D80D8514}" srcOrd="0" destOrd="0" presId="urn:microsoft.com/office/officeart/2005/8/layout/hProcess4"/>
    <dgm:cxn modelId="{8CD3A93A-7906-403D-8990-21F7596803E9}" type="presParOf" srcId="{93051D47-11D2-4070-B241-E6D5D179F6F8}" destId="{ECC9D13A-065D-4C43-A827-23C003B50ED8}" srcOrd="1" destOrd="0" presId="urn:microsoft.com/office/officeart/2005/8/layout/hProcess4"/>
    <dgm:cxn modelId="{07115CD9-6326-42D6-8D5D-BF389354AE47}" type="presParOf" srcId="{93051D47-11D2-4070-B241-E6D5D179F6F8}" destId="{14DD6925-9414-4DCB-AC3F-2EB1EC93DAF3}" srcOrd="2" destOrd="0" presId="urn:microsoft.com/office/officeart/2005/8/layout/hProcess4"/>
    <dgm:cxn modelId="{68083A4E-FDF0-4998-B617-C87993CC5BB1}" type="presParOf" srcId="{93051D47-11D2-4070-B241-E6D5D179F6F8}" destId="{B8531C81-E41B-43EB-BEC2-4B6AEFC375F1}" srcOrd="3" destOrd="0" presId="urn:microsoft.com/office/officeart/2005/8/layout/hProcess4"/>
    <dgm:cxn modelId="{3D45389C-B0D9-46C5-97D5-DB2C6A0129A3}" type="presParOf" srcId="{93051D47-11D2-4070-B241-E6D5D179F6F8}" destId="{41EC5031-942D-41A8-844C-DE5D028E46DB}" srcOrd="4" destOrd="0" presId="urn:microsoft.com/office/officeart/2005/8/layout/hProcess4"/>
    <dgm:cxn modelId="{17E7AD16-98A8-4F94-995B-B803EAB46FBF}" type="presParOf" srcId="{40953216-291D-4368-8645-497A817685B6}" destId="{2159A700-5EA6-4D9A-B40B-CEEDD0D49746}" srcOrd="5" destOrd="0" presId="urn:microsoft.com/office/officeart/2005/8/layout/hProcess4"/>
    <dgm:cxn modelId="{B20ABAE3-7D12-4D60-8BAE-EBA1A59EE78A}" type="presParOf" srcId="{40953216-291D-4368-8645-497A817685B6}" destId="{939B9EFC-78FE-4EE5-9DC8-4A717376B958}" srcOrd="6" destOrd="0" presId="urn:microsoft.com/office/officeart/2005/8/layout/hProcess4"/>
    <dgm:cxn modelId="{978A63CD-4CAD-499A-9CB5-2B2C62182F1D}" type="presParOf" srcId="{939B9EFC-78FE-4EE5-9DC8-4A717376B958}" destId="{545E156B-1A15-40A3-B3D4-F732FC4CA759}" srcOrd="0" destOrd="0" presId="urn:microsoft.com/office/officeart/2005/8/layout/hProcess4"/>
    <dgm:cxn modelId="{86DDA63C-66B3-4335-A063-030216C73B74}" type="presParOf" srcId="{939B9EFC-78FE-4EE5-9DC8-4A717376B958}" destId="{D30CED54-71BD-4C58-81A0-1B685F664A1E}" srcOrd="1" destOrd="0" presId="urn:microsoft.com/office/officeart/2005/8/layout/hProcess4"/>
    <dgm:cxn modelId="{B32C55C2-5F0F-4B4F-8078-4A1C603F8A59}" type="presParOf" srcId="{939B9EFC-78FE-4EE5-9DC8-4A717376B958}" destId="{F5A32CC4-BC01-4E8F-8645-C74D402C8235}" srcOrd="2" destOrd="0" presId="urn:microsoft.com/office/officeart/2005/8/layout/hProcess4"/>
    <dgm:cxn modelId="{5611C0F5-B270-4AA3-8F78-5B9C4DF921D1}" type="presParOf" srcId="{939B9EFC-78FE-4EE5-9DC8-4A717376B958}" destId="{425CD3AA-6279-4E0C-8441-4DE695208060}" srcOrd="3" destOrd="0" presId="urn:microsoft.com/office/officeart/2005/8/layout/hProcess4"/>
    <dgm:cxn modelId="{527CF66E-27F9-49EB-93AE-CA6BFD125B7D}" type="presParOf" srcId="{939B9EFC-78FE-4EE5-9DC8-4A717376B958}" destId="{0FD5FD45-AC6E-41EF-B1A3-0DBFC50DB3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885DC-E4B7-44F1-89AE-EACD34B4B2BE}" type="doc">
      <dgm:prSet loTypeId="urn:microsoft.com/office/officeart/2005/8/layout/cycle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947DB99-ED3C-496F-9F5A-815AD2A4CC90}">
      <dgm:prSet/>
      <dgm:spPr/>
      <dgm:t>
        <a:bodyPr/>
        <a:lstStyle/>
        <a:p>
          <a:pPr rtl="0"/>
          <a:r>
            <a:rPr lang="pt-BR" dirty="0" smtClean="0"/>
            <a:t>310 Secretarias Municipais de Educação</a:t>
          </a:r>
          <a:endParaRPr lang="pt-BR" dirty="0"/>
        </a:p>
      </dgm:t>
    </dgm:pt>
    <dgm:pt modelId="{A7DD4E69-1B19-44DD-8C7A-59DE643DD4E7}" type="parTrans" cxnId="{45043101-9E8E-4BB6-A45D-3F6FF0C88E02}">
      <dgm:prSet/>
      <dgm:spPr/>
      <dgm:t>
        <a:bodyPr/>
        <a:lstStyle/>
        <a:p>
          <a:endParaRPr lang="pt-BR"/>
        </a:p>
      </dgm:t>
    </dgm:pt>
    <dgm:pt modelId="{4F89849D-4FA6-4EFF-B6A1-9ECA7DDB59D6}" type="sibTrans" cxnId="{45043101-9E8E-4BB6-A45D-3F6FF0C88E02}">
      <dgm:prSet/>
      <dgm:spPr/>
      <dgm:t>
        <a:bodyPr/>
        <a:lstStyle/>
        <a:p>
          <a:endParaRPr lang="pt-BR"/>
        </a:p>
      </dgm:t>
    </dgm:pt>
    <dgm:pt modelId="{70929306-1D7A-4E14-B880-4E942658253A}">
      <dgm:prSet/>
      <dgm:spPr/>
      <dgm:t>
        <a:bodyPr/>
        <a:lstStyle/>
        <a:p>
          <a:pPr rtl="0"/>
          <a:r>
            <a:rPr lang="pt-BR" dirty="0" smtClean="0"/>
            <a:t>Secretaria de Estado da Educação</a:t>
          </a:r>
          <a:endParaRPr lang="pt-BR" dirty="0"/>
        </a:p>
      </dgm:t>
    </dgm:pt>
    <dgm:pt modelId="{FFF3985A-7434-4128-9AAA-4342DE1AAD72}" type="parTrans" cxnId="{11305643-69C3-4E8C-8B14-545C870179CA}">
      <dgm:prSet/>
      <dgm:spPr/>
      <dgm:t>
        <a:bodyPr/>
        <a:lstStyle/>
        <a:p>
          <a:endParaRPr lang="pt-BR"/>
        </a:p>
      </dgm:t>
    </dgm:pt>
    <dgm:pt modelId="{4F33E467-A191-4771-B44B-15FB3F8F2A71}" type="sibTrans" cxnId="{11305643-69C3-4E8C-8B14-545C870179CA}">
      <dgm:prSet/>
      <dgm:spPr/>
      <dgm:t>
        <a:bodyPr/>
        <a:lstStyle/>
        <a:p>
          <a:endParaRPr lang="pt-BR"/>
        </a:p>
      </dgm:t>
    </dgm:pt>
    <dgm:pt modelId="{5658196B-BB52-4520-ACB7-7336DBBD25A8}">
      <dgm:prSet custT="1"/>
      <dgm:spPr/>
      <dgm:t>
        <a:bodyPr/>
        <a:lstStyle/>
        <a:p>
          <a:pPr rtl="0"/>
          <a:r>
            <a:rPr lang="pt-BR" sz="900" dirty="0" smtClean="0"/>
            <a:t>Comitê Metropolitano de Campinas</a:t>
          </a:r>
          <a:endParaRPr lang="pt-BR" sz="900" dirty="0"/>
        </a:p>
      </dgm:t>
    </dgm:pt>
    <dgm:pt modelId="{7243FF15-BAC8-4499-BCBF-1BB4AB8AC858}" type="parTrans" cxnId="{6FEAAE68-AACE-4115-BEE7-07B0BF1B2F65}">
      <dgm:prSet/>
      <dgm:spPr/>
      <dgm:t>
        <a:bodyPr/>
        <a:lstStyle/>
        <a:p>
          <a:endParaRPr lang="pt-BR"/>
        </a:p>
      </dgm:t>
    </dgm:pt>
    <dgm:pt modelId="{42E274A9-80D7-4A26-BE4D-57A5DDD70B79}" type="sibTrans" cxnId="{6FEAAE68-AACE-4115-BEE7-07B0BF1B2F65}">
      <dgm:prSet/>
      <dgm:spPr/>
      <dgm:t>
        <a:bodyPr/>
        <a:lstStyle/>
        <a:p>
          <a:endParaRPr lang="pt-BR"/>
        </a:p>
      </dgm:t>
    </dgm:pt>
    <dgm:pt modelId="{973D1DF4-3862-4FBF-A8C7-AC7107DDC5CD}">
      <dgm:prSet/>
      <dgm:spPr/>
      <dgm:t>
        <a:bodyPr/>
        <a:lstStyle/>
        <a:p>
          <a:pPr rtl="0"/>
          <a:r>
            <a:rPr lang="pt-BR" dirty="0" smtClean="0"/>
            <a:t>Comitê Regional de Presidente Prudente</a:t>
          </a:r>
          <a:endParaRPr lang="pt-BR" dirty="0"/>
        </a:p>
      </dgm:t>
    </dgm:pt>
    <dgm:pt modelId="{A7CF7751-8E2B-4BBC-BEFC-1AC004A301AE}" type="parTrans" cxnId="{91B2061C-2353-4C3A-8A83-6381832AE8CF}">
      <dgm:prSet/>
      <dgm:spPr/>
      <dgm:t>
        <a:bodyPr/>
        <a:lstStyle/>
        <a:p>
          <a:endParaRPr lang="pt-BR"/>
        </a:p>
      </dgm:t>
    </dgm:pt>
    <dgm:pt modelId="{615E55D4-F38F-4C33-9478-C247A335D025}" type="sibTrans" cxnId="{91B2061C-2353-4C3A-8A83-6381832AE8CF}">
      <dgm:prSet/>
      <dgm:spPr/>
      <dgm:t>
        <a:bodyPr/>
        <a:lstStyle/>
        <a:p>
          <a:endParaRPr lang="pt-BR"/>
        </a:p>
      </dgm:t>
    </dgm:pt>
    <dgm:pt modelId="{A6593659-6D21-4FAE-A692-1CE83E0801BA}">
      <dgm:prSet/>
      <dgm:spPr/>
      <dgm:t>
        <a:bodyPr/>
        <a:lstStyle/>
        <a:p>
          <a:pPr rtl="0"/>
          <a:r>
            <a:rPr lang="pt-BR" dirty="0" smtClean="0"/>
            <a:t>Comitê Regional de Limeira</a:t>
          </a:r>
          <a:endParaRPr lang="pt-BR" dirty="0"/>
        </a:p>
      </dgm:t>
    </dgm:pt>
    <dgm:pt modelId="{D1907EC0-02EE-4443-89D0-B1342CEC5773}" type="parTrans" cxnId="{1C77B350-F811-458B-9EFB-563BA23B49DA}">
      <dgm:prSet/>
      <dgm:spPr/>
      <dgm:t>
        <a:bodyPr/>
        <a:lstStyle/>
        <a:p>
          <a:endParaRPr lang="pt-BR"/>
        </a:p>
      </dgm:t>
    </dgm:pt>
    <dgm:pt modelId="{952AC842-506F-42BD-A80E-37003A92EEEA}" type="sibTrans" cxnId="{1C77B350-F811-458B-9EFB-563BA23B49DA}">
      <dgm:prSet/>
      <dgm:spPr/>
      <dgm:t>
        <a:bodyPr/>
        <a:lstStyle/>
        <a:p>
          <a:endParaRPr lang="pt-BR"/>
        </a:p>
      </dgm:t>
    </dgm:pt>
    <dgm:pt modelId="{08C609F2-487E-4DCF-A8F9-1B2D5B32E255}">
      <dgm:prSet/>
      <dgm:spPr/>
      <dgm:t>
        <a:bodyPr/>
        <a:lstStyle/>
        <a:p>
          <a:pPr rtl="0"/>
          <a:r>
            <a:rPr lang="pt-BR" smtClean="0"/>
            <a:t>MDS</a:t>
          </a:r>
          <a:endParaRPr lang="pt-BR"/>
        </a:p>
      </dgm:t>
    </dgm:pt>
    <dgm:pt modelId="{B5AC9956-A039-4B54-BF5B-4AC6AA38CE0E}" type="parTrans" cxnId="{F37ECFFD-AEDF-4B49-BCE1-6760B65718B4}">
      <dgm:prSet/>
      <dgm:spPr/>
      <dgm:t>
        <a:bodyPr/>
        <a:lstStyle/>
        <a:p>
          <a:endParaRPr lang="pt-BR"/>
        </a:p>
      </dgm:t>
    </dgm:pt>
    <dgm:pt modelId="{7B963B91-D50D-47B5-B1D0-B05ABA07CB22}" type="sibTrans" cxnId="{F37ECFFD-AEDF-4B49-BCE1-6760B65718B4}">
      <dgm:prSet/>
      <dgm:spPr/>
      <dgm:t>
        <a:bodyPr/>
        <a:lstStyle/>
        <a:p>
          <a:endParaRPr lang="pt-BR"/>
        </a:p>
      </dgm:t>
    </dgm:pt>
    <dgm:pt modelId="{7B775D3E-C77B-4CE8-98F7-43B92158DCBA}">
      <dgm:prSet/>
      <dgm:spPr/>
      <dgm:t>
        <a:bodyPr/>
        <a:lstStyle/>
        <a:p>
          <a:pPr rtl="0"/>
          <a:r>
            <a:rPr lang="pt-BR" smtClean="0"/>
            <a:t>MEC</a:t>
          </a:r>
          <a:endParaRPr lang="pt-BR"/>
        </a:p>
      </dgm:t>
    </dgm:pt>
    <dgm:pt modelId="{0C498C13-4B58-43C7-BA27-25DD58210FFB}" type="parTrans" cxnId="{82009A10-3B94-4CDA-ACB8-8574F2F0A01D}">
      <dgm:prSet/>
      <dgm:spPr/>
      <dgm:t>
        <a:bodyPr/>
        <a:lstStyle/>
        <a:p>
          <a:endParaRPr lang="pt-BR"/>
        </a:p>
      </dgm:t>
    </dgm:pt>
    <dgm:pt modelId="{D0D42FCD-F5AA-49F6-B1BD-E55BB60A17BE}" type="sibTrans" cxnId="{82009A10-3B94-4CDA-ACB8-8574F2F0A01D}">
      <dgm:prSet/>
      <dgm:spPr/>
      <dgm:t>
        <a:bodyPr/>
        <a:lstStyle/>
        <a:p>
          <a:endParaRPr lang="pt-BR"/>
        </a:p>
      </dgm:t>
    </dgm:pt>
    <dgm:pt modelId="{5A49E3A9-7402-4A2F-897E-59DDDE34A59F}">
      <dgm:prSet/>
      <dgm:spPr/>
      <dgm:t>
        <a:bodyPr/>
        <a:lstStyle/>
        <a:p>
          <a:pPr rtl="0"/>
          <a:r>
            <a:rPr lang="pt-BR" dirty="0" smtClean="0"/>
            <a:t>MS</a:t>
          </a:r>
          <a:endParaRPr lang="pt-BR" dirty="0"/>
        </a:p>
      </dgm:t>
    </dgm:pt>
    <dgm:pt modelId="{EA775E00-8D53-4A74-BE32-C09A2BE2C5BA}" type="parTrans" cxnId="{5AB0AF26-BFFF-439B-ABB7-D3A9C8A90C68}">
      <dgm:prSet/>
      <dgm:spPr/>
      <dgm:t>
        <a:bodyPr/>
        <a:lstStyle/>
        <a:p>
          <a:endParaRPr lang="pt-BR"/>
        </a:p>
      </dgm:t>
    </dgm:pt>
    <dgm:pt modelId="{93828A10-039C-4AE3-9F8E-13DA93E9F7FA}" type="sibTrans" cxnId="{5AB0AF26-BFFF-439B-ABB7-D3A9C8A90C68}">
      <dgm:prSet/>
      <dgm:spPr/>
      <dgm:t>
        <a:bodyPr/>
        <a:lstStyle/>
        <a:p>
          <a:endParaRPr lang="pt-BR"/>
        </a:p>
      </dgm:t>
    </dgm:pt>
    <dgm:pt modelId="{0D06AF4D-10CA-450C-A780-765FCE733612}">
      <dgm:prSet/>
      <dgm:spPr/>
      <dgm:t>
        <a:bodyPr/>
        <a:lstStyle/>
        <a:p>
          <a:pPr rtl="0"/>
          <a:r>
            <a:rPr lang="pt-BR" dirty="0" smtClean="0"/>
            <a:t>ME</a:t>
          </a:r>
          <a:endParaRPr lang="pt-BR" dirty="0"/>
        </a:p>
      </dgm:t>
    </dgm:pt>
    <dgm:pt modelId="{D2E6FB67-0EB6-4485-929A-28CDFB591952}" type="parTrans" cxnId="{14A19DD5-56C7-42B7-8D8C-29D91F6DDBA4}">
      <dgm:prSet/>
      <dgm:spPr/>
      <dgm:t>
        <a:bodyPr/>
        <a:lstStyle/>
        <a:p>
          <a:endParaRPr lang="pt-BR"/>
        </a:p>
      </dgm:t>
    </dgm:pt>
    <dgm:pt modelId="{1582EC6D-1C38-4C31-97FC-E5170590D54A}" type="sibTrans" cxnId="{14A19DD5-56C7-42B7-8D8C-29D91F6DDBA4}">
      <dgm:prSet/>
      <dgm:spPr/>
      <dgm:t>
        <a:bodyPr/>
        <a:lstStyle/>
        <a:p>
          <a:endParaRPr lang="pt-BR"/>
        </a:p>
      </dgm:t>
    </dgm:pt>
    <dgm:pt modelId="{FF6DB6AB-9940-4EB7-9E6C-DA7094A94680}">
      <dgm:prSet/>
      <dgm:spPr/>
      <dgm:t>
        <a:bodyPr/>
        <a:lstStyle/>
        <a:p>
          <a:pPr rtl="0"/>
          <a:r>
            <a:rPr lang="pt-BR" dirty="0" smtClean="0"/>
            <a:t>MINC </a:t>
          </a:r>
          <a:endParaRPr lang="pt-BR" dirty="0"/>
        </a:p>
      </dgm:t>
    </dgm:pt>
    <dgm:pt modelId="{3EEA769D-CBBD-42DE-A1C3-113CFC4AB952}" type="parTrans" cxnId="{B7DD440B-18CE-433B-AB40-01338A451F43}">
      <dgm:prSet/>
      <dgm:spPr/>
      <dgm:t>
        <a:bodyPr/>
        <a:lstStyle/>
        <a:p>
          <a:endParaRPr lang="pt-BR"/>
        </a:p>
      </dgm:t>
    </dgm:pt>
    <dgm:pt modelId="{3F1DFE18-1E29-4AFF-87D5-C5143B79DCBB}" type="sibTrans" cxnId="{B7DD440B-18CE-433B-AB40-01338A451F43}">
      <dgm:prSet/>
      <dgm:spPr/>
      <dgm:t>
        <a:bodyPr/>
        <a:lstStyle/>
        <a:p>
          <a:endParaRPr lang="pt-BR"/>
        </a:p>
      </dgm:t>
    </dgm:pt>
    <dgm:pt modelId="{C795280F-069D-4DD8-B539-3A7EE8203E09}">
      <dgm:prSet custT="1"/>
      <dgm:spPr/>
      <dgm:t>
        <a:bodyPr/>
        <a:lstStyle/>
        <a:p>
          <a:r>
            <a:rPr lang="pt-BR" sz="1000" dirty="0" smtClean="0"/>
            <a:t>Comitê Metropolitano da Baixada Santista</a:t>
          </a:r>
          <a:endParaRPr lang="pt-BR" sz="1000" dirty="0"/>
        </a:p>
      </dgm:t>
    </dgm:pt>
    <dgm:pt modelId="{2B40AB16-C05E-4A9D-BF0D-90DA99A3F96B}" type="parTrans" cxnId="{CC850859-0D6A-4FD6-BE9F-18C4CDD2152C}">
      <dgm:prSet/>
      <dgm:spPr/>
      <dgm:t>
        <a:bodyPr/>
        <a:lstStyle/>
        <a:p>
          <a:endParaRPr lang="pt-BR"/>
        </a:p>
      </dgm:t>
    </dgm:pt>
    <dgm:pt modelId="{F7B8A86C-CF59-49E1-BDC6-8C8938C002D1}" type="sibTrans" cxnId="{CC850859-0D6A-4FD6-BE9F-18C4CDD2152C}">
      <dgm:prSet/>
      <dgm:spPr/>
      <dgm:t>
        <a:bodyPr/>
        <a:lstStyle/>
        <a:p>
          <a:endParaRPr lang="pt-BR"/>
        </a:p>
      </dgm:t>
    </dgm:pt>
    <dgm:pt modelId="{F34BC946-CB09-4C51-99C9-826FD646B13E}" type="pres">
      <dgm:prSet presAssocID="{F21885DC-E4B7-44F1-89AE-EACD34B4B2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ABD91F-5ABD-49B7-B7FE-E791D5F4E113}" type="pres">
      <dgm:prSet presAssocID="{2947DB99-ED3C-496F-9F5A-815AD2A4CC90}" presName="dummy" presStyleCnt="0"/>
      <dgm:spPr/>
      <dgm:t>
        <a:bodyPr/>
        <a:lstStyle/>
        <a:p>
          <a:endParaRPr lang="pt-BR"/>
        </a:p>
      </dgm:t>
    </dgm:pt>
    <dgm:pt modelId="{61FF6F4B-4D94-40A8-BCAA-A9242296BDEF}" type="pres">
      <dgm:prSet presAssocID="{2947DB99-ED3C-496F-9F5A-815AD2A4CC90}" presName="node" presStyleLbl="revTx" presStyleIdx="0" presStyleCnt="11" custScaleX="245188" custScaleY="161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DA66B6-910B-4AF5-B2D1-59B692C525B8}" type="pres">
      <dgm:prSet presAssocID="{4F89849D-4FA6-4EFF-B6A1-9ECA7DDB59D6}" presName="sibTrans" presStyleLbl="node1" presStyleIdx="0" presStyleCnt="11"/>
      <dgm:spPr/>
      <dgm:t>
        <a:bodyPr/>
        <a:lstStyle/>
        <a:p>
          <a:endParaRPr lang="pt-BR"/>
        </a:p>
      </dgm:t>
    </dgm:pt>
    <dgm:pt modelId="{6EEA8F84-5136-4557-A448-E4C3584A555F}" type="pres">
      <dgm:prSet presAssocID="{70929306-1D7A-4E14-B880-4E942658253A}" presName="dummy" presStyleCnt="0"/>
      <dgm:spPr/>
      <dgm:t>
        <a:bodyPr/>
        <a:lstStyle/>
        <a:p>
          <a:endParaRPr lang="pt-BR"/>
        </a:p>
      </dgm:t>
    </dgm:pt>
    <dgm:pt modelId="{5EDCA79E-5D56-4D65-8B5F-09EFADE9CE85}" type="pres">
      <dgm:prSet presAssocID="{70929306-1D7A-4E14-B880-4E942658253A}" presName="node" presStyleLbl="revTx" presStyleIdx="1" presStyleCnt="11" custScaleX="222663" custScaleY="1587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80B539-A8C3-430D-84F4-5BC292C011D5}" type="pres">
      <dgm:prSet presAssocID="{4F33E467-A191-4771-B44B-15FB3F8F2A71}" presName="sibTrans" presStyleLbl="node1" presStyleIdx="1" presStyleCnt="11"/>
      <dgm:spPr/>
      <dgm:t>
        <a:bodyPr/>
        <a:lstStyle/>
        <a:p>
          <a:endParaRPr lang="pt-BR"/>
        </a:p>
      </dgm:t>
    </dgm:pt>
    <dgm:pt modelId="{DA30A5E2-0DED-46AF-AE35-91C435CD108B}" type="pres">
      <dgm:prSet presAssocID="{5658196B-BB52-4520-ACB7-7336DBBD25A8}" presName="dummy" presStyleCnt="0"/>
      <dgm:spPr/>
      <dgm:t>
        <a:bodyPr/>
        <a:lstStyle/>
        <a:p>
          <a:endParaRPr lang="pt-BR"/>
        </a:p>
      </dgm:t>
    </dgm:pt>
    <dgm:pt modelId="{0F18468B-FA33-4A09-9BB9-DBE05A8FFF4F}" type="pres">
      <dgm:prSet presAssocID="{5658196B-BB52-4520-ACB7-7336DBBD25A8}" presName="node" presStyleLbl="revTx" presStyleIdx="2" presStyleCnt="11" custScaleX="279117" custScaleY="1756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028F9-6B35-480D-AAA7-1AE2D76D843F}" type="pres">
      <dgm:prSet presAssocID="{42E274A9-80D7-4A26-BE4D-57A5DDD70B79}" presName="sibTrans" presStyleLbl="node1" presStyleIdx="2" presStyleCnt="11"/>
      <dgm:spPr/>
      <dgm:t>
        <a:bodyPr/>
        <a:lstStyle/>
        <a:p>
          <a:endParaRPr lang="pt-BR"/>
        </a:p>
      </dgm:t>
    </dgm:pt>
    <dgm:pt modelId="{873A05B9-7B09-42B9-B8B1-B86E68CC696C}" type="pres">
      <dgm:prSet presAssocID="{C795280F-069D-4DD8-B539-3A7EE8203E09}" presName="dummy" presStyleCnt="0"/>
      <dgm:spPr/>
    </dgm:pt>
    <dgm:pt modelId="{0E6F8541-846E-4F5B-9B68-E3F75C4D5945}" type="pres">
      <dgm:prSet presAssocID="{C795280F-069D-4DD8-B539-3A7EE8203E09}" presName="node" presStyleLbl="revTx" presStyleIdx="3" presStyleCnt="11" custScaleX="2464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481E81-F566-4A27-9722-3A047DD6AEBF}" type="pres">
      <dgm:prSet presAssocID="{F7B8A86C-CF59-49E1-BDC6-8C8938C002D1}" presName="sibTrans" presStyleLbl="node1" presStyleIdx="3" presStyleCnt="11"/>
      <dgm:spPr/>
      <dgm:t>
        <a:bodyPr/>
        <a:lstStyle/>
        <a:p>
          <a:endParaRPr lang="pt-BR"/>
        </a:p>
      </dgm:t>
    </dgm:pt>
    <dgm:pt modelId="{35F84161-330F-4014-A002-90C5ABBD6A6E}" type="pres">
      <dgm:prSet presAssocID="{973D1DF4-3862-4FBF-A8C7-AC7107DDC5CD}" presName="dummy" presStyleCnt="0"/>
      <dgm:spPr/>
      <dgm:t>
        <a:bodyPr/>
        <a:lstStyle/>
        <a:p>
          <a:endParaRPr lang="pt-BR"/>
        </a:p>
      </dgm:t>
    </dgm:pt>
    <dgm:pt modelId="{84AA6F2E-0964-4F2B-A9F6-25569DA1C43D}" type="pres">
      <dgm:prSet presAssocID="{973D1DF4-3862-4FBF-A8C7-AC7107DDC5CD}" presName="node" presStyleLbl="revTx" presStyleIdx="4" presStyleCnt="11" custScaleX="154203" custScaleY="1776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BDF04D-C474-42AC-8335-FA8FD3139B1C}" type="pres">
      <dgm:prSet presAssocID="{615E55D4-F38F-4C33-9478-C247A335D025}" presName="sibTrans" presStyleLbl="node1" presStyleIdx="4" presStyleCnt="11"/>
      <dgm:spPr/>
      <dgm:t>
        <a:bodyPr/>
        <a:lstStyle/>
        <a:p>
          <a:endParaRPr lang="pt-BR"/>
        </a:p>
      </dgm:t>
    </dgm:pt>
    <dgm:pt modelId="{0E319F5C-19C4-48B0-9308-A02E3FF67B88}" type="pres">
      <dgm:prSet presAssocID="{A6593659-6D21-4FAE-A692-1CE83E0801BA}" presName="dummy" presStyleCnt="0"/>
      <dgm:spPr/>
      <dgm:t>
        <a:bodyPr/>
        <a:lstStyle/>
        <a:p>
          <a:endParaRPr lang="pt-BR"/>
        </a:p>
      </dgm:t>
    </dgm:pt>
    <dgm:pt modelId="{16BDD176-FE81-4034-B431-059938578463}" type="pres">
      <dgm:prSet presAssocID="{A6593659-6D21-4FAE-A692-1CE83E0801BA}" presName="node" presStyleLbl="revTx" presStyleIdx="5" presStyleCnt="11" custScaleX="149994" custScaleY="1957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917592-8512-44F3-A3E3-6FB3836F0949}" type="pres">
      <dgm:prSet presAssocID="{952AC842-506F-42BD-A80E-37003A92EEEA}" presName="sibTrans" presStyleLbl="node1" presStyleIdx="5" presStyleCnt="11"/>
      <dgm:spPr/>
      <dgm:t>
        <a:bodyPr/>
        <a:lstStyle/>
        <a:p>
          <a:endParaRPr lang="pt-BR"/>
        </a:p>
      </dgm:t>
    </dgm:pt>
    <dgm:pt modelId="{D10F67C7-F6C6-4410-9BF6-4767E9C42A88}" type="pres">
      <dgm:prSet presAssocID="{08C609F2-487E-4DCF-A8F9-1B2D5B32E255}" presName="dummy" presStyleCnt="0"/>
      <dgm:spPr/>
      <dgm:t>
        <a:bodyPr/>
        <a:lstStyle/>
        <a:p>
          <a:endParaRPr lang="pt-BR"/>
        </a:p>
      </dgm:t>
    </dgm:pt>
    <dgm:pt modelId="{AC47C687-D897-4435-AD08-A7D419CEF91C}" type="pres">
      <dgm:prSet presAssocID="{08C609F2-487E-4DCF-A8F9-1B2D5B32E255}" presName="node" presStyleLbl="revTx" presStyleIdx="6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6C4713-F860-4943-A1B4-93D5D79BAA56}" type="pres">
      <dgm:prSet presAssocID="{7B963B91-D50D-47B5-B1D0-B05ABA07CB22}" presName="sibTrans" presStyleLbl="node1" presStyleIdx="6" presStyleCnt="11"/>
      <dgm:spPr/>
      <dgm:t>
        <a:bodyPr/>
        <a:lstStyle/>
        <a:p>
          <a:endParaRPr lang="pt-BR"/>
        </a:p>
      </dgm:t>
    </dgm:pt>
    <dgm:pt modelId="{17A47ED4-AFE2-441A-BB47-13E42B8D974A}" type="pres">
      <dgm:prSet presAssocID="{7B775D3E-C77B-4CE8-98F7-43B92158DCBA}" presName="dummy" presStyleCnt="0"/>
      <dgm:spPr/>
      <dgm:t>
        <a:bodyPr/>
        <a:lstStyle/>
        <a:p>
          <a:endParaRPr lang="pt-BR"/>
        </a:p>
      </dgm:t>
    </dgm:pt>
    <dgm:pt modelId="{C1B3C226-C864-43D4-848F-E86233F4832F}" type="pres">
      <dgm:prSet presAssocID="{7B775D3E-C77B-4CE8-98F7-43B92158DCBA}" presName="node" presStyleLbl="revTx" presStyleIdx="7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67E696-EA01-4C20-8EE2-978AEA1BC6EE}" type="pres">
      <dgm:prSet presAssocID="{D0D42FCD-F5AA-49F6-B1BD-E55BB60A17BE}" presName="sibTrans" presStyleLbl="node1" presStyleIdx="7" presStyleCnt="11" custLinFactNeighborX="2" custLinFactNeighborY="-654"/>
      <dgm:spPr/>
      <dgm:t>
        <a:bodyPr/>
        <a:lstStyle/>
        <a:p>
          <a:endParaRPr lang="pt-BR"/>
        </a:p>
      </dgm:t>
    </dgm:pt>
    <dgm:pt modelId="{EC99CAA9-7921-4311-B8BE-0186E8304006}" type="pres">
      <dgm:prSet presAssocID="{5A49E3A9-7402-4A2F-897E-59DDDE34A59F}" presName="dummy" presStyleCnt="0"/>
      <dgm:spPr/>
      <dgm:t>
        <a:bodyPr/>
        <a:lstStyle/>
        <a:p>
          <a:endParaRPr lang="pt-BR"/>
        </a:p>
      </dgm:t>
    </dgm:pt>
    <dgm:pt modelId="{0DABCAF2-B00E-4964-901D-2BF3B52839E3}" type="pres">
      <dgm:prSet presAssocID="{5A49E3A9-7402-4A2F-897E-59DDDE34A59F}" presName="node" presStyleLbl="revTx" presStyleIdx="8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E67A31-6BB5-48D4-A761-9E86F9FCD21D}" type="pres">
      <dgm:prSet presAssocID="{93828A10-039C-4AE3-9F8E-13DA93E9F7FA}" presName="sibTrans" presStyleLbl="node1" presStyleIdx="8" presStyleCnt="11"/>
      <dgm:spPr/>
      <dgm:t>
        <a:bodyPr/>
        <a:lstStyle/>
        <a:p>
          <a:endParaRPr lang="pt-BR"/>
        </a:p>
      </dgm:t>
    </dgm:pt>
    <dgm:pt modelId="{BB5FF676-DBD7-41FD-BF53-A7EEC05881D7}" type="pres">
      <dgm:prSet presAssocID="{0D06AF4D-10CA-450C-A780-765FCE733612}" presName="dummy" presStyleCnt="0"/>
      <dgm:spPr/>
      <dgm:t>
        <a:bodyPr/>
        <a:lstStyle/>
        <a:p>
          <a:endParaRPr lang="pt-BR"/>
        </a:p>
      </dgm:t>
    </dgm:pt>
    <dgm:pt modelId="{82D0AB7A-2D02-45D0-A27C-181539527C04}" type="pres">
      <dgm:prSet presAssocID="{0D06AF4D-10CA-450C-A780-765FCE733612}" presName="node" presStyleLbl="revTx" presStyleIdx="9" presStyleCnt="11" custScaleX="1730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0A1245-819A-407F-AD86-C8D7387E283B}" type="pres">
      <dgm:prSet presAssocID="{1582EC6D-1C38-4C31-97FC-E5170590D54A}" presName="sibTrans" presStyleLbl="node1" presStyleIdx="9" presStyleCnt="11"/>
      <dgm:spPr/>
      <dgm:t>
        <a:bodyPr/>
        <a:lstStyle/>
        <a:p>
          <a:endParaRPr lang="pt-BR"/>
        </a:p>
      </dgm:t>
    </dgm:pt>
    <dgm:pt modelId="{398B392E-DF69-476A-BC80-B0D990E91046}" type="pres">
      <dgm:prSet presAssocID="{FF6DB6AB-9940-4EB7-9E6C-DA7094A94680}" presName="dummy" presStyleCnt="0"/>
      <dgm:spPr/>
      <dgm:t>
        <a:bodyPr/>
        <a:lstStyle/>
        <a:p>
          <a:endParaRPr lang="pt-BR"/>
        </a:p>
      </dgm:t>
    </dgm:pt>
    <dgm:pt modelId="{F1E98E05-0BB5-4923-AD3F-2EE6C515E6DE}" type="pres">
      <dgm:prSet presAssocID="{FF6DB6AB-9940-4EB7-9E6C-DA7094A94680}" presName="node" presStyleLbl="revTx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072FA6-E12D-4F9D-AEF1-2F873EEE74D2}" type="pres">
      <dgm:prSet presAssocID="{3F1DFE18-1E29-4AFF-87D5-C5143B79DCBB}" presName="sibTrans" presStyleLbl="node1" presStyleIdx="10" presStyleCnt="11"/>
      <dgm:spPr/>
      <dgm:t>
        <a:bodyPr/>
        <a:lstStyle/>
        <a:p>
          <a:endParaRPr lang="pt-BR"/>
        </a:p>
      </dgm:t>
    </dgm:pt>
  </dgm:ptLst>
  <dgm:cxnLst>
    <dgm:cxn modelId="{0A8A1BF1-A5C3-4BF6-81AF-2261041C48D8}" type="presOf" srcId="{70929306-1D7A-4E14-B880-4E942658253A}" destId="{5EDCA79E-5D56-4D65-8B5F-09EFADE9CE85}" srcOrd="0" destOrd="0" presId="urn:microsoft.com/office/officeart/2005/8/layout/cycle1"/>
    <dgm:cxn modelId="{82009A10-3B94-4CDA-ACB8-8574F2F0A01D}" srcId="{F21885DC-E4B7-44F1-89AE-EACD34B4B2BE}" destId="{7B775D3E-C77B-4CE8-98F7-43B92158DCBA}" srcOrd="7" destOrd="0" parTransId="{0C498C13-4B58-43C7-BA27-25DD58210FFB}" sibTransId="{D0D42FCD-F5AA-49F6-B1BD-E55BB60A17BE}"/>
    <dgm:cxn modelId="{606D8D1E-57E8-4140-96A8-CAAE99794D13}" type="presOf" srcId="{973D1DF4-3862-4FBF-A8C7-AC7107DDC5CD}" destId="{84AA6F2E-0964-4F2B-A9F6-25569DA1C43D}" srcOrd="0" destOrd="0" presId="urn:microsoft.com/office/officeart/2005/8/layout/cycle1"/>
    <dgm:cxn modelId="{14A19DD5-56C7-42B7-8D8C-29D91F6DDBA4}" srcId="{F21885DC-E4B7-44F1-89AE-EACD34B4B2BE}" destId="{0D06AF4D-10CA-450C-A780-765FCE733612}" srcOrd="9" destOrd="0" parTransId="{D2E6FB67-0EB6-4485-929A-28CDFB591952}" sibTransId="{1582EC6D-1C38-4C31-97FC-E5170590D54A}"/>
    <dgm:cxn modelId="{B5E8EF0F-C334-4F8D-90E0-B6E1ABEDC795}" type="presOf" srcId="{7B963B91-D50D-47B5-B1D0-B05ABA07CB22}" destId="{D66C4713-F860-4943-A1B4-93D5D79BAA56}" srcOrd="0" destOrd="0" presId="urn:microsoft.com/office/officeart/2005/8/layout/cycle1"/>
    <dgm:cxn modelId="{D3C4C47F-E598-4BE4-A621-88C99A13DFFA}" type="presOf" srcId="{4F33E467-A191-4771-B44B-15FB3F8F2A71}" destId="{8980B539-A8C3-430D-84F4-5BC292C011D5}" srcOrd="0" destOrd="0" presId="urn:microsoft.com/office/officeart/2005/8/layout/cycle1"/>
    <dgm:cxn modelId="{9707CBDB-FD40-43EC-8957-6935478EF5B2}" type="presOf" srcId="{2947DB99-ED3C-496F-9F5A-815AD2A4CC90}" destId="{61FF6F4B-4D94-40A8-BCAA-A9242296BDEF}" srcOrd="0" destOrd="0" presId="urn:microsoft.com/office/officeart/2005/8/layout/cycle1"/>
    <dgm:cxn modelId="{590EF2D0-A366-4107-B25D-04CAE7BDF98C}" type="presOf" srcId="{C795280F-069D-4DD8-B539-3A7EE8203E09}" destId="{0E6F8541-846E-4F5B-9B68-E3F75C4D5945}" srcOrd="0" destOrd="0" presId="urn:microsoft.com/office/officeart/2005/8/layout/cycle1"/>
    <dgm:cxn modelId="{2018DD53-DD33-4A1F-8293-8397A6FE0FFA}" type="presOf" srcId="{08C609F2-487E-4DCF-A8F9-1B2D5B32E255}" destId="{AC47C687-D897-4435-AD08-A7D419CEF91C}" srcOrd="0" destOrd="0" presId="urn:microsoft.com/office/officeart/2005/8/layout/cycle1"/>
    <dgm:cxn modelId="{5F3E688F-BFED-47C0-A602-139C2A996A71}" type="presOf" srcId="{F21885DC-E4B7-44F1-89AE-EACD34B4B2BE}" destId="{F34BC946-CB09-4C51-99C9-826FD646B13E}" srcOrd="0" destOrd="0" presId="urn:microsoft.com/office/officeart/2005/8/layout/cycle1"/>
    <dgm:cxn modelId="{1C77B350-F811-458B-9EFB-563BA23B49DA}" srcId="{F21885DC-E4B7-44F1-89AE-EACD34B4B2BE}" destId="{A6593659-6D21-4FAE-A692-1CE83E0801BA}" srcOrd="5" destOrd="0" parTransId="{D1907EC0-02EE-4443-89D0-B1342CEC5773}" sibTransId="{952AC842-506F-42BD-A80E-37003A92EEEA}"/>
    <dgm:cxn modelId="{6C3D8FEA-87D7-41ED-A61F-26CBB290C16B}" type="presOf" srcId="{93828A10-039C-4AE3-9F8E-13DA93E9F7FA}" destId="{BBE67A31-6BB5-48D4-A761-9E86F9FCD21D}" srcOrd="0" destOrd="0" presId="urn:microsoft.com/office/officeart/2005/8/layout/cycle1"/>
    <dgm:cxn modelId="{B7DD440B-18CE-433B-AB40-01338A451F43}" srcId="{F21885DC-E4B7-44F1-89AE-EACD34B4B2BE}" destId="{FF6DB6AB-9940-4EB7-9E6C-DA7094A94680}" srcOrd="10" destOrd="0" parTransId="{3EEA769D-CBBD-42DE-A1C3-113CFC4AB952}" sibTransId="{3F1DFE18-1E29-4AFF-87D5-C5143B79DCBB}"/>
    <dgm:cxn modelId="{CC850859-0D6A-4FD6-BE9F-18C4CDD2152C}" srcId="{F21885DC-E4B7-44F1-89AE-EACD34B4B2BE}" destId="{C795280F-069D-4DD8-B539-3A7EE8203E09}" srcOrd="3" destOrd="0" parTransId="{2B40AB16-C05E-4A9D-BF0D-90DA99A3F96B}" sibTransId="{F7B8A86C-CF59-49E1-BDC6-8C8938C002D1}"/>
    <dgm:cxn modelId="{45043101-9E8E-4BB6-A45D-3F6FF0C88E02}" srcId="{F21885DC-E4B7-44F1-89AE-EACD34B4B2BE}" destId="{2947DB99-ED3C-496F-9F5A-815AD2A4CC90}" srcOrd="0" destOrd="0" parTransId="{A7DD4E69-1B19-44DD-8C7A-59DE643DD4E7}" sibTransId="{4F89849D-4FA6-4EFF-B6A1-9ECA7DDB59D6}"/>
    <dgm:cxn modelId="{ABDA4804-5FA2-4C91-9F65-2D4905C2AFFD}" type="presOf" srcId="{42E274A9-80D7-4A26-BE4D-57A5DDD70B79}" destId="{4EE028F9-6B35-480D-AAA7-1AE2D76D843F}" srcOrd="0" destOrd="0" presId="urn:microsoft.com/office/officeart/2005/8/layout/cycle1"/>
    <dgm:cxn modelId="{E10E9B2C-F069-4BAD-B881-107B3791EAE1}" type="presOf" srcId="{A6593659-6D21-4FAE-A692-1CE83E0801BA}" destId="{16BDD176-FE81-4034-B431-059938578463}" srcOrd="0" destOrd="0" presId="urn:microsoft.com/office/officeart/2005/8/layout/cycle1"/>
    <dgm:cxn modelId="{5AB0AF26-BFFF-439B-ABB7-D3A9C8A90C68}" srcId="{F21885DC-E4B7-44F1-89AE-EACD34B4B2BE}" destId="{5A49E3A9-7402-4A2F-897E-59DDDE34A59F}" srcOrd="8" destOrd="0" parTransId="{EA775E00-8D53-4A74-BE32-C09A2BE2C5BA}" sibTransId="{93828A10-039C-4AE3-9F8E-13DA93E9F7FA}"/>
    <dgm:cxn modelId="{45F912E6-06CD-4D80-92C6-A676EC034C7C}" type="presOf" srcId="{5A49E3A9-7402-4A2F-897E-59DDDE34A59F}" destId="{0DABCAF2-B00E-4964-901D-2BF3B52839E3}" srcOrd="0" destOrd="0" presId="urn:microsoft.com/office/officeart/2005/8/layout/cycle1"/>
    <dgm:cxn modelId="{4392898D-445C-4D86-84B0-F948BA55F507}" type="presOf" srcId="{7B775D3E-C77B-4CE8-98F7-43B92158DCBA}" destId="{C1B3C226-C864-43D4-848F-E86233F4832F}" srcOrd="0" destOrd="0" presId="urn:microsoft.com/office/officeart/2005/8/layout/cycle1"/>
    <dgm:cxn modelId="{C8CD8462-9DAB-4608-B8D0-DB600BAEF106}" type="presOf" srcId="{615E55D4-F38F-4C33-9478-C247A335D025}" destId="{7CBDF04D-C474-42AC-8335-FA8FD3139B1C}" srcOrd="0" destOrd="0" presId="urn:microsoft.com/office/officeart/2005/8/layout/cycle1"/>
    <dgm:cxn modelId="{13601ACF-DA9F-41E1-AC27-E6726DA4DC52}" type="presOf" srcId="{952AC842-506F-42BD-A80E-37003A92EEEA}" destId="{98917592-8512-44F3-A3E3-6FB3836F0949}" srcOrd="0" destOrd="0" presId="urn:microsoft.com/office/officeart/2005/8/layout/cycle1"/>
    <dgm:cxn modelId="{6FEAAE68-AACE-4115-BEE7-07B0BF1B2F65}" srcId="{F21885DC-E4B7-44F1-89AE-EACD34B4B2BE}" destId="{5658196B-BB52-4520-ACB7-7336DBBD25A8}" srcOrd="2" destOrd="0" parTransId="{7243FF15-BAC8-4499-BCBF-1BB4AB8AC858}" sibTransId="{42E274A9-80D7-4A26-BE4D-57A5DDD70B79}"/>
    <dgm:cxn modelId="{5276808E-0166-4FF8-B0B9-DD796A9BC504}" type="presOf" srcId="{1582EC6D-1C38-4C31-97FC-E5170590D54A}" destId="{710A1245-819A-407F-AD86-C8D7387E283B}" srcOrd="0" destOrd="0" presId="urn:microsoft.com/office/officeart/2005/8/layout/cycle1"/>
    <dgm:cxn modelId="{A20957A2-BC1F-4FB5-B681-9F488ED02DEA}" type="presOf" srcId="{FF6DB6AB-9940-4EB7-9E6C-DA7094A94680}" destId="{F1E98E05-0BB5-4923-AD3F-2EE6C515E6DE}" srcOrd="0" destOrd="0" presId="urn:microsoft.com/office/officeart/2005/8/layout/cycle1"/>
    <dgm:cxn modelId="{992E219C-81A8-4865-A5F1-C5371B2E655F}" type="presOf" srcId="{0D06AF4D-10CA-450C-A780-765FCE733612}" destId="{82D0AB7A-2D02-45D0-A27C-181539527C04}" srcOrd="0" destOrd="0" presId="urn:microsoft.com/office/officeart/2005/8/layout/cycle1"/>
    <dgm:cxn modelId="{11305643-69C3-4E8C-8B14-545C870179CA}" srcId="{F21885DC-E4B7-44F1-89AE-EACD34B4B2BE}" destId="{70929306-1D7A-4E14-B880-4E942658253A}" srcOrd="1" destOrd="0" parTransId="{FFF3985A-7434-4128-9AAA-4342DE1AAD72}" sibTransId="{4F33E467-A191-4771-B44B-15FB3F8F2A71}"/>
    <dgm:cxn modelId="{91B2061C-2353-4C3A-8A83-6381832AE8CF}" srcId="{F21885DC-E4B7-44F1-89AE-EACD34B4B2BE}" destId="{973D1DF4-3862-4FBF-A8C7-AC7107DDC5CD}" srcOrd="4" destOrd="0" parTransId="{A7CF7751-8E2B-4BBC-BEFC-1AC004A301AE}" sibTransId="{615E55D4-F38F-4C33-9478-C247A335D025}"/>
    <dgm:cxn modelId="{2D895F2B-4BFE-4BD1-8CA8-D32DDEC64959}" type="presOf" srcId="{F7B8A86C-CF59-49E1-BDC6-8C8938C002D1}" destId="{BA481E81-F566-4A27-9722-3A047DD6AEBF}" srcOrd="0" destOrd="0" presId="urn:microsoft.com/office/officeart/2005/8/layout/cycle1"/>
    <dgm:cxn modelId="{F37ECFFD-AEDF-4B49-BCE1-6760B65718B4}" srcId="{F21885DC-E4B7-44F1-89AE-EACD34B4B2BE}" destId="{08C609F2-487E-4DCF-A8F9-1B2D5B32E255}" srcOrd="6" destOrd="0" parTransId="{B5AC9956-A039-4B54-BF5B-4AC6AA38CE0E}" sibTransId="{7B963B91-D50D-47B5-B1D0-B05ABA07CB22}"/>
    <dgm:cxn modelId="{B53904E5-7DC0-4AAC-B1E6-3051F9056245}" type="presOf" srcId="{4F89849D-4FA6-4EFF-B6A1-9ECA7DDB59D6}" destId="{C9DA66B6-910B-4AF5-B2D1-59B692C525B8}" srcOrd="0" destOrd="0" presId="urn:microsoft.com/office/officeart/2005/8/layout/cycle1"/>
    <dgm:cxn modelId="{F67E0F47-39F7-46D5-9D60-C22785B4E6BB}" type="presOf" srcId="{5658196B-BB52-4520-ACB7-7336DBBD25A8}" destId="{0F18468B-FA33-4A09-9BB9-DBE05A8FFF4F}" srcOrd="0" destOrd="0" presId="urn:microsoft.com/office/officeart/2005/8/layout/cycle1"/>
    <dgm:cxn modelId="{0A54006D-DA48-4BCA-AFC3-447FF9E9105A}" type="presOf" srcId="{3F1DFE18-1E29-4AFF-87D5-C5143B79DCBB}" destId="{93072FA6-E12D-4F9D-AEF1-2F873EEE74D2}" srcOrd="0" destOrd="0" presId="urn:microsoft.com/office/officeart/2005/8/layout/cycle1"/>
    <dgm:cxn modelId="{CAEE04B3-6B28-4765-93C8-EB1917BF056D}" type="presOf" srcId="{D0D42FCD-F5AA-49F6-B1BD-E55BB60A17BE}" destId="{AC67E696-EA01-4C20-8EE2-978AEA1BC6EE}" srcOrd="0" destOrd="0" presId="urn:microsoft.com/office/officeart/2005/8/layout/cycle1"/>
    <dgm:cxn modelId="{8A741257-4B00-46A8-9400-CC491979C537}" type="presParOf" srcId="{F34BC946-CB09-4C51-99C9-826FD646B13E}" destId="{8FABD91F-5ABD-49B7-B7FE-E791D5F4E113}" srcOrd="0" destOrd="0" presId="urn:microsoft.com/office/officeart/2005/8/layout/cycle1"/>
    <dgm:cxn modelId="{58FA3D35-12DD-4539-8FC9-A2E0960C3E3E}" type="presParOf" srcId="{F34BC946-CB09-4C51-99C9-826FD646B13E}" destId="{61FF6F4B-4D94-40A8-BCAA-A9242296BDEF}" srcOrd="1" destOrd="0" presId="urn:microsoft.com/office/officeart/2005/8/layout/cycle1"/>
    <dgm:cxn modelId="{2918C5F5-984A-444C-80BF-C0E84FB391BE}" type="presParOf" srcId="{F34BC946-CB09-4C51-99C9-826FD646B13E}" destId="{C9DA66B6-910B-4AF5-B2D1-59B692C525B8}" srcOrd="2" destOrd="0" presId="urn:microsoft.com/office/officeart/2005/8/layout/cycle1"/>
    <dgm:cxn modelId="{2CBACE68-1669-4F39-96CA-49120A5E6822}" type="presParOf" srcId="{F34BC946-CB09-4C51-99C9-826FD646B13E}" destId="{6EEA8F84-5136-4557-A448-E4C3584A555F}" srcOrd="3" destOrd="0" presId="urn:microsoft.com/office/officeart/2005/8/layout/cycle1"/>
    <dgm:cxn modelId="{812BDD9F-7574-490E-9C5F-019188C6C8CF}" type="presParOf" srcId="{F34BC946-CB09-4C51-99C9-826FD646B13E}" destId="{5EDCA79E-5D56-4D65-8B5F-09EFADE9CE85}" srcOrd="4" destOrd="0" presId="urn:microsoft.com/office/officeart/2005/8/layout/cycle1"/>
    <dgm:cxn modelId="{32E73F39-790E-444D-B870-D279C60FBF07}" type="presParOf" srcId="{F34BC946-CB09-4C51-99C9-826FD646B13E}" destId="{8980B539-A8C3-430D-84F4-5BC292C011D5}" srcOrd="5" destOrd="0" presId="urn:microsoft.com/office/officeart/2005/8/layout/cycle1"/>
    <dgm:cxn modelId="{71394C17-3BC6-4A7D-9AF5-79612CD925A4}" type="presParOf" srcId="{F34BC946-CB09-4C51-99C9-826FD646B13E}" destId="{DA30A5E2-0DED-46AF-AE35-91C435CD108B}" srcOrd="6" destOrd="0" presId="urn:microsoft.com/office/officeart/2005/8/layout/cycle1"/>
    <dgm:cxn modelId="{8E3E6845-D6A9-4004-AA97-C456BD8D31A7}" type="presParOf" srcId="{F34BC946-CB09-4C51-99C9-826FD646B13E}" destId="{0F18468B-FA33-4A09-9BB9-DBE05A8FFF4F}" srcOrd="7" destOrd="0" presId="urn:microsoft.com/office/officeart/2005/8/layout/cycle1"/>
    <dgm:cxn modelId="{B11176B7-2978-4617-B7CF-3A7FA0CB27C5}" type="presParOf" srcId="{F34BC946-CB09-4C51-99C9-826FD646B13E}" destId="{4EE028F9-6B35-480D-AAA7-1AE2D76D843F}" srcOrd="8" destOrd="0" presId="urn:microsoft.com/office/officeart/2005/8/layout/cycle1"/>
    <dgm:cxn modelId="{135DF8A8-C066-45FE-AEEB-DD24519E00D7}" type="presParOf" srcId="{F34BC946-CB09-4C51-99C9-826FD646B13E}" destId="{873A05B9-7B09-42B9-B8B1-B86E68CC696C}" srcOrd="9" destOrd="0" presId="urn:microsoft.com/office/officeart/2005/8/layout/cycle1"/>
    <dgm:cxn modelId="{B8E1DA4B-C481-404E-A79C-94F77AC77186}" type="presParOf" srcId="{F34BC946-CB09-4C51-99C9-826FD646B13E}" destId="{0E6F8541-846E-4F5B-9B68-E3F75C4D5945}" srcOrd="10" destOrd="0" presId="urn:microsoft.com/office/officeart/2005/8/layout/cycle1"/>
    <dgm:cxn modelId="{DF1C8557-19EE-458C-9CFE-DF1D2581CBE2}" type="presParOf" srcId="{F34BC946-CB09-4C51-99C9-826FD646B13E}" destId="{BA481E81-F566-4A27-9722-3A047DD6AEBF}" srcOrd="11" destOrd="0" presId="urn:microsoft.com/office/officeart/2005/8/layout/cycle1"/>
    <dgm:cxn modelId="{B467E267-D981-40DA-B38F-CED0D6DFE596}" type="presParOf" srcId="{F34BC946-CB09-4C51-99C9-826FD646B13E}" destId="{35F84161-330F-4014-A002-90C5ABBD6A6E}" srcOrd="12" destOrd="0" presId="urn:microsoft.com/office/officeart/2005/8/layout/cycle1"/>
    <dgm:cxn modelId="{12E2B75C-761D-4599-BEA5-F063CCF0A51C}" type="presParOf" srcId="{F34BC946-CB09-4C51-99C9-826FD646B13E}" destId="{84AA6F2E-0964-4F2B-A9F6-25569DA1C43D}" srcOrd="13" destOrd="0" presId="urn:microsoft.com/office/officeart/2005/8/layout/cycle1"/>
    <dgm:cxn modelId="{7B2204F4-05CA-4880-AC26-63EE53F0E186}" type="presParOf" srcId="{F34BC946-CB09-4C51-99C9-826FD646B13E}" destId="{7CBDF04D-C474-42AC-8335-FA8FD3139B1C}" srcOrd="14" destOrd="0" presId="urn:microsoft.com/office/officeart/2005/8/layout/cycle1"/>
    <dgm:cxn modelId="{5573D178-611C-43E9-A1E8-92024DF8D847}" type="presParOf" srcId="{F34BC946-CB09-4C51-99C9-826FD646B13E}" destId="{0E319F5C-19C4-48B0-9308-A02E3FF67B88}" srcOrd="15" destOrd="0" presId="urn:microsoft.com/office/officeart/2005/8/layout/cycle1"/>
    <dgm:cxn modelId="{96829B95-D4A1-4262-93D7-7687930583DC}" type="presParOf" srcId="{F34BC946-CB09-4C51-99C9-826FD646B13E}" destId="{16BDD176-FE81-4034-B431-059938578463}" srcOrd="16" destOrd="0" presId="urn:microsoft.com/office/officeart/2005/8/layout/cycle1"/>
    <dgm:cxn modelId="{127EC355-58E4-4AB5-B6F9-0C4ADB355058}" type="presParOf" srcId="{F34BC946-CB09-4C51-99C9-826FD646B13E}" destId="{98917592-8512-44F3-A3E3-6FB3836F0949}" srcOrd="17" destOrd="0" presId="urn:microsoft.com/office/officeart/2005/8/layout/cycle1"/>
    <dgm:cxn modelId="{A285188C-6672-48B0-9B98-36D497FB9AF6}" type="presParOf" srcId="{F34BC946-CB09-4C51-99C9-826FD646B13E}" destId="{D10F67C7-F6C6-4410-9BF6-4767E9C42A88}" srcOrd="18" destOrd="0" presId="urn:microsoft.com/office/officeart/2005/8/layout/cycle1"/>
    <dgm:cxn modelId="{5D38077C-9EF8-48A9-B479-E7DA77B654C6}" type="presParOf" srcId="{F34BC946-CB09-4C51-99C9-826FD646B13E}" destId="{AC47C687-D897-4435-AD08-A7D419CEF91C}" srcOrd="19" destOrd="0" presId="urn:microsoft.com/office/officeart/2005/8/layout/cycle1"/>
    <dgm:cxn modelId="{96FFD771-C9A8-4A82-ACCA-9D97BAD23F6D}" type="presParOf" srcId="{F34BC946-CB09-4C51-99C9-826FD646B13E}" destId="{D66C4713-F860-4943-A1B4-93D5D79BAA56}" srcOrd="20" destOrd="0" presId="urn:microsoft.com/office/officeart/2005/8/layout/cycle1"/>
    <dgm:cxn modelId="{771A1B93-E765-4357-82F2-1115A3832066}" type="presParOf" srcId="{F34BC946-CB09-4C51-99C9-826FD646B13E}" destId="{17A47ED4-AFE2-441A-BB47-13E42B8D974A}" srcOrd="21" destOrd="0" presId="urn:microsoft.com/office/officeart/2005/8/layout/cycle1"/>
    <dgm:cxn modelId="{65F35931-D885-449B-A32A-4DB1007A4718}" type="presParOf" srcId="{F34BC946-CB09-4C51-99C9-826FD646B13E}" destId="{C1B3C226-C864-43D4-848F-E86233F4832F}" srcOrd="22" destOrd="0" presId="urn:microsoft.com/office/officeart/2005/8/layout/cycle1"/>
    <dgm:cxn modelId="{EC84EA5B-75A4-4B12-A6E4-8DBA92E797EE}" type="presParOf" srcId="{F34BC946-CB09-4C51-99C9-826FD646B13E}" destId="{AC67E696-EA01-4C20-8EE2-978AEA1BC6EE}" srcOrd="23" destOrd="0" presId="urn:microsoft.com/office/officeart/2005/8/layout/cycle1"/>
    <dgm:cxn modelId="{8DF18B75-722B-4E77-9113-51A547F4DC07}" type="presParOf" srcId="{F34BC946-CB09-4C51-99C9-826FD646B13E}" destId="{EC99CAA9-7921-4311-B8BE-0186E8304006}" srcOrd="24" destOrd="0" presId="urn:microsoft.com/office/officeart/2005/8/layout/cycle1"/>
    <dgm:cxn modelId="{044C46D0-A6D3-415B-AE6D-5B44F21DE917}" type="presParOf" srcId="{F34BC946-CB09-4C51-99C9-826FD646B13E}" destId="{0DABCAF2-B00E-4964-901D-2BF3B52839E3}" srcOrd="25" destOrd="0" presId="urn:microsoft.com/office/officeart/2005/8/layout/cycle1"/>
    <dgm:cxn modelId="{5891215C-2120-490A-AA05-04F822FCFF61}" type="presParOf" srcId="{F34BC946-CB09-4C51-99C9-826FD646B13E}" destId="{BBE67A31-6BB5-48D4-A761-9E86F9FCD21D}" srcOrd="26" destOrd="0" presId="urn:microsoft.com/office/officeart/2005/8/layout/cycle1"/>
    <dgm:cxn modelId="{2C02CECD-2B35-4B79-B75A-A886B6135BC6}" type="presParOf" srcId="{F34BC946-CB09-4C51-99C9-826FD646B13E}" destId="{BB5FF676-DBD7-41FD-BF53-A7EEC05881D7}" srcOrd="27" destOrd="0" presId="urn:microsoft.com/office/officeart/2005/8/layout/cycle1"/>
    <dgm:cxn modelId="{C8F02344-2100-4C7D-88D1-87FF7D92C16D}" type="presParOf" srcId="{F34BC946-CB09-4C51-99C9-826FD646B13E}" destId="{82D0AB7A-2D02-45D0-A27C-181539527C04}" srcOrd="28" destOrd="0" presId="urn:microsoft.com/office/officeart/2005/8/layout/cycle1"/>
    <dgm:cxn modelId="{E206069A-7188-4ED5-BAD4-9FE1A22D5219}" type="presParOf" srcId="{F34BC946-CB09-4C51-99C9-826FD646B13E}" destId="{710A1245-819A-407F-AD86-C8D7387E283B}" srcOrd="29" destOrd="0" presId="urn:microsoft.com/office/officeart/2005/8/layout/cycle1"/>
    <dgm:cxn modelId="{5B99784B-D89D-4B0E-B72F-704B7CC78896}" type="presParOf" srcId="{F34BC946-CB09-4C51-99C9-826FD646B13E}" destId="{398B392E-DF69-476A-BC80-B0D990E91046}" srcOrd="30" destOrd="0" presId="urn:microsoft.com/office/officeart/2005/8/layout/cycle1"/>
    <dgm:cxn modelId="{B46E0DE6-04E3-4051-BA99-472DB4139168}" type="presParOf" srcId="{F34BC946-CB09-4C51-99C9-826FD646B13E}" destId="{F1E98E05-0BB5-4923-AD3F-2EE6C515E6DE}" srcOrd="31" destOrd="0" presId="urn:microsoft.com/office/officeart/2005/8/layout/cycle1"/>
    <dgm:cxn modelId="{7279D298-0042-4501-8F70-B058B64FA567}" type="presParOf" srcId="{F34BC946-CB09-4C51-99C9-826FD646B13E}" destId="{93072FA6-E12D-4F9D-AEF1-2F873EEE74D2}" srcOrd="32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713307-5830-4F8D-B189-467A4F9BF26F}" type="doc">
      <dgm:prSet loTypeId="urn:microsoft.com/office/officeart/2005/8/layout/hProcess9" loCatId="process" qsTypeId="urn:microsoft.com/office/officeart/2005/8/quickstyle/simple3" qsCatId="simple" csTypeId="urn:microsoft.com/office/officeart/2005/8/colors/accent0_2" csCatId="mainScheme" phldr="1"/>
      <dgm:spPr/>
    </dgm:pt>
    <dgm:pt modelId="{24F7D092-92AB-4B4F-BEB2-CECC1CA463B7}">
      <dgm:prSet phldrT="[Texto]" custT="1"/>
      <dgm:spPr/>
      <dgm:t>
        <a:bodyPr/>
        <a:lstStyle/>
        <a:p>
          <a:r>
            <a:rPr lang="pt-BR" sz="1400" b="0" i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DECRETO nº 5.863 de julho de 2005, os Centros Sociais Urbanos são transformados em Centros Educacionais Municipais–Projeto Semeando o Futuro, passando a ter um caráter de educação/formação em tempo integral com atividades voltadas a educação, esporte, cultura e lazer</a:t>
          </a:r>
          <a:endParaRPr lang="pt-BR" sz="1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D83853-6363-44E7-9C47-C57C1E1A6560}" type="parTrans" cxnId="{93CCBDFD-1F2A-4CA4-80E6-A8A165CC88FC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C740589-028C-4FE4-BA71-7B2824FC619A}" type="sibTrans" cxnId="{93CCBDFD-1F2A-4CA4-80E6-A8A165CC88FC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338BFB8-6299-42B7-8F0F-B5380F443261}">
      <dgm:prSet phldrT="[Texto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Desde 2007, as escolas que faziam parte desse projeto são hoje, Escolas de Tempo Integral.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04D91F4-7EBA-46EF-BFDC-D4C566A50782}" type="parTrans" cxnId="{FD17A242-6C91-44B1-9CAE-F9B7FFB9D69D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7E7FE22-6EA7-4498-A3A3-92D806A0EA75}" type="sibTrans" cxnId="{FD17A242-6C91-44B1-9CAE-F9B7FFB9D69D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2EA20B9-949A-489D-A4D8-BCF5487DB37D}">
      <dgm:prSet/>
      <dgm:spPr/>
      <dgm:t>
        <a:bodyPr/>
        <a:lstStyle/>
        <a:p>
          <a:r>
            <a:rPr lang="pt-BR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 EMEBs, então, incorporaram em seu currículo as oficinas que antes eram desenvolvidas no Projeto Semeando o Futuro, garantindo às crianças da rede municipal uma educação integral e de tempo integral.”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141702B-B906-4BCE-8AB5-44D5A48826AF}" type="parTrans" cxnId="{28C0113B-0C7A-4B34-8455-33387E110A92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BC8B16B-7FFF-417E-943C-91D38F144B79}" type="sibTrans" cxnId="{28C0113B-0C7A-4B34-8455-33387E110A92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882F065-F33C-4056-BE6D-2BB4C09FE2E2}" type="pres">
      <dgm:prSet presAssocID="{56713307-5830-4F8D-B189-467A4F9BF26F}" presName="CompostProcess" presStyleCnt="0">
        <dgm:presLayoutVars>
          <dgm:dir/>
          <dgm:resizeHandles val="exact"/>
        </dgm:presLayoutVars>
      </dgm:prSet>
      <dgm:spPr/>
    </dgm:pt>
    <dgm:pt modelId="{51AF8DEA-08B5-46DF-A860-9E1FBAF9C8DD}" type="pres">
      <dgm:prSet presAssocID="{56713307-5830-4F8D-B189-467A4F9BF26F}" presName="arrow" presStyleLbl="bgShp" presStyleIdx="0" presStyleCnt="1"/>
      <dgm:spPr/>
    </dgm:pt>
    <dgm:pt modelId="{E62E10BA-BBA6-4530-A7C6-2EE0E6248415}" type="pres">
      <dgm:prSet presAssocID="{56713307-5830-4F8D-B189-467A4F9BF26F}" presName="linearProcess" presStyleCnt="0"/>
      <dgm:spPr/>
    </dgm:pt>
    <dgm:pt modelId="{ACB575E1-B8AA-414A-A31E-3B526BB9FEE9}" type="pres">
      <dgm:prSet presAssocID="{24F7D092-92AB-4B4F-BEB2-CECC1CA463B7}" presName="textNode" presStyleLbl="node1" presStyleIdx="0" presStyleCnt="3" custScaleX="112256" custScaleY="1116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C12677-AC4A-4053-BEFB-D3B73EA1CF40}" type="pres">
      <dgm:prSet presAssocID="{5C740589-028C-4FE4-BA71-7B2824FC619A}" presName="sibTrans" presStyleCnt="0"/>
      <dgm:spPr/>
    </dgm:pt>
    <dgm:pt modelId="{6E6D79AF-0142-4A1B-A1C7-E8BF4B44E8B1}" type="pres">
      <dgm:prSet presAssocID="{7338BFB8-6299-42B7-8F0F-B5380F443261}" presName="textNode" presStyleLbl="node1" presStyleIdx="1" presStyleCnt="3" custScaleX="100624" custScaleY="1116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B341CA-A32A-405C-94A9-BA21803C265C}" type="pres">
      <dgm:prSet presAssocID="{97E7FE22-6EA7-4498-A3A3-92D806A0EA75}" presName="sibTrans" presStyleCnt="0"/>
      <dgm:spPr/>
    </dgm:pt>
    <dgm:pt modelId="{71D6B88A-8EB6-40B1-9485-4BF5D14F5FF2}" type="pres">
      <dgm:prSet presAssocID="{62EA20B9-949A-489D-A4D8-BCF5487DB37D}" presName="textNode" presStyleLbl="node1" presStyleIdx="2" presStyleCnt="3" custScaleX="104169" custScaleY="1116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C0113B-0C7A-4B34-8455-33387E110A92}" srcId="{56713307-5830-4F8D-B189-467A4F9BF26F}" destId="{62EA20B9-949A-489D-A4D8-BCF5487DB37D}" srcOrd="2" destOrd="0" parTransId="{1141702B-B906-4BCE-8AB5-44D5A48826AF}" sibTransId="{3BC8B16B-7FFF-417E-943C-91D38F144B79}"/>
    <dgm:cxn modelId="{93CCBDFD-1F2A-4CA4-80E6-A8A165CC88FC}" srcId="{56713307-5830-4F8D-B189-467A4F9BF26F}" destId="{24F7D092-92AB-4B4F-BEB2-CECC1CA463B7}" srcOrd="0" destOrd="0" parTransId="{08D83853-6363-44E7-9C47-C57C1E1A6560}" sibTransId="{5C740589-028C-4FE4-BA71-7B2824FC619A}"/>
    <dgm:cxn modelId="{5F784031-B973-427F-BB3A-AA861A87C794}" type="presOf" srcId="{24F7D092-92AB-4B4F-BEB2-CECC1CA463B7}" destId="{ACB575E1-B8AA-414A-A31E-3B526BB9FEE9}" srcOrd="0" destOrd="0" presId="urn:microsoft.com/office/officeart/2005/8/layout/hProcess9"/>
    <dgm:cxn modelId="{FD17A242-6C91-44B1-9CAE-F9B7FFB9D69D}" srcId="{56713307-5830-4F8D-B189-467A4F9BF26F}" destId="{7338BFB8-6299-42B7-8F0F-B5380F443261}" srcOrd="1" destOrd="0" parTransId="{B04D91F4-7EBA-46EF-BFDC-D4C566A50782}" sibTransId="{97E7FE22-6EA7-4498-A3A3-92D806A0EA75}"/>
    <dgm:cxn modelId="{4E324AA4-C432-48CB-8543-D14D04C65FDC}" type="presOf" srcId="{56713307-5830-4F8D-B189-467A4F9BF26F}" destId="{3882F065-F33C-4056-BE6D-2BB4C09FE2E2}" srcOrd="0" destOrd="0" presId="urn:microsoft.com/office/officeart/2005/8/layout/hProcess9"/>
    <dgm:cxn modelId="{1A8BA5A2-0CDC-4308-95CF-0C0941335002}" type="presOf" srcId="{7338BFB8-6299-42B7-8F0F-B5380F443261}" destId="{6E6D79AF-0142-4A1B-A1C7-E8BF4B44E8B1}" srcOrd="0" destOrd="0" presId="urn:microsoft.com/office/officeart/2005/8/layout/hProcess9"/>
    <dgm:cxn modelId="{FFB825E4-2780-4402-9AC5-EB6D646056EC}" type="presOf" srcId="{62EA20B9-949A-489D-A4D8-BCF5487DB37D}" destId="{71D6B88A-8EB6-40B1-9485-4BF5D14F5FF2}" srcOrd="0" destOrd="0" presId="urn:microsoft.com/office/officeart/2005/8/layout/hProcess9"/>
    <dgm:cxn modelId="{797E7494-4B2A-46F8-895A-DAF2D6EC4C53}" type="presParOf" srcId="{3882F065-F33C-4056-BE6D-2BB4C09FE2E2}" destId="{51AF8DEA-08B5-46DF-A860-9E1FBAF9C8DD}" srcOrd="0" destOrd="0" presId="urn:microsoft.com/office/officeart/2005/8/layout/hProcess9"/>
    <dgm:cxn modelId="{2561D8BF-8D90-4B00-9EC9-209217BF5765}" type="presParOf" srcId="{3882F065-F33C-4056-BE6D-2BB4C09FE2E2}" destId="{E62E10BA-BBA6-4530-A7C6-2EE0E6248415}" srcOrd="1" destOrd="0" presId="urn:microsoft.com/office/officeart/2005/8/layout/hProcess9"/>
    <dgm:cxn modelId="{4462FFF5-5EE5-45EB-AAA5-B220BCBD96E2}" type="presParOf" srcId="{E62E10BA-BBA6-4530-A7C6-2EE0E6248415}" destId="{ACB575E1-B8AA-414A-A31E-3B526BB9FEE9}" srcOrd="0" destOrd="0" presId="urn:microsoft.com/office/officeart/2005/8/layout/hProcess9"/>
    <dgm:cxn modelId="{805CEA31-EA97-452F-B039-392E4E27AB40}" type="presParOf" srcId="{E62E10BA-BBA6-4530-A7C6-2EE0E6248415}" destId="{1DC12677-AC4A-4053-BEFB-D3B73EA1CF40}" srcOrd="1" destOrd="0" presId="urn:microsoft.com/office/officeart/2005/8/layout/hProcess9"/>
    <dgm:cxn modelId="{74792845-27AC-411A-A2F4-642EB25FBDFA}" type="presParOf" srcId="{E62E10BA-BBA6-4530-A7C6-2EE0E6248415}" destId="{6E6D79AF-0142-4A1B-A1C7-E8BF4B44E8B1}" srcOrd="2" destOrd="0" presId="urn:microsoft.com/office/officeart/2005/8/layout/hProcess9"/>
    <dgm:cxn modelId="{32EEC5DD-E3EE-4A1C-90C5-9673D1C7295F}" type="presParOf" srcId="{E62E10BA-BBA6-4530-A7C6-2EE0E6248415}" destId="{43B341CA-A32A-405C-94A9-BA21803C265C}" srcOrd="3" destOrd="0" presId="urn:microsoft.com/office/officeart/2005/8/layout/hProcess9"/>
    <dgm:cxn modelId="{106E252D-D293-4157-9354-E699C8F59E3C}" type="presParOf" srcId="{E62E10BA-BBA6-4530-A7C6-2EE0E6248415}" destId="{71D6B88A-8EB6-40B1-9485-4BF5D14F5FF2}" srcOrd="4" destOrd="0" presId="urn:microsoft.com/office/officeart/2005/8/layout/hProcess9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51638C-8267-4969-AF1F-014A7C48CDD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AB1FE0-E0F4-4879-B1A5-931E88FB0732}">
      <dgm:prSet phldrT="[Texto]"/>
      <dgm:spPr/>
      <dgm:t>
        <a:bodyPr/>
        <a:lstStyle/>
        <a:p>
          <a:r>
            <a:rPr lang="pt-BR" dirty="0" smtClean="0"/>
            <a:t>1990</a:t>
          </a:r>
          <a:endParaRPr lang="pt-BR" dirty="0"/>
        </a:p>
      </dgm:t>
    </dgm:pt>
    <dgm:pt modelId="{7362ACCB-C2E8-444B-87DB-E71849723762}" type="parTrans" cxnId="{25F2EC56-262C-437B-8661-2411949B318D}">
      <dgm:prSet/>
      <dgm:spPr/>
      <dgm:t>
        <a:bodyPr/>
        <a:lstStyle/>
        <a:p>
          <a:endParaRPr lang="pt-BR"/>
        </a:p>
      </dgm:t>
    </dgm:pt>
    <dgm:pt modelId="{CBCE26A1-9C35-41B1-908E-9072EC921C15}" type="sibTrans" cxnId="{25F2EC56-262C-437B-8661-2411949B318D}">
      <dgm:prSet/>
      <dgm:spPr/>
      <dgm:t>
        <a:bodyPr/>
        <a:lstStyle/>
        <a:p>
          <a:endParaRPr lang="pt-BR"/>
        </a:p>
      </dgm:t>
    </dgm:pt>
    <dgm:pt modelId="{E8B2E99E-C355-4848-BC00-335EAE2479E8}">
      <dgm:prSet phldrT="[Texto]"/>
      <dgm:spPr/>
      <dgm:t>
        <a:bodyPr/>
        <a:lstStyle/>
        <a:p>
          <a:r>
            <a:rPr lang="pt-BR" i="1" dirty="0" smtClean="0"/>
            <a:t>Decreto Municipal nº 7.358, de junho de 1990</a:t>
          </a:r>
          <a:endParaRPr lang="pt-BR" dirty="0"/>
        </a:p>
      </dgm:t>
    </dgm:pt>
    <dgm:pt modelId="{0F088A60-E71D-4542-9CAA-62717A40CD1C}" type="parTrans" cxnId="{B64C28C3-827C-4B5B-B9B1-0E14705EC031}">
      <dgm:prSet/>
      <dgm:spPr/>
      <dgm:t>
        <a:bodyPr/>
        <a:lstStyle/>
        <a:p>
          <a:endParaRPr lang="pt-BR"/>
        </a:p>
      </dgm:t>
    </dgm:pt>
    <dgm:pt modelId="{15AB4EE4-C1EB-4479-8363-0D808BE3EA3C}" type="sibTrans" cxnId="{B64C28C3-827C-4B5B-B9B1-0E14705EC031}">
      <dgm:prSet/>
      <dgm:spPr/>
      <dgm:t>
        <a:bodyPr/>
        <a:lstStyle/>
        <a:p>
          <a:endParaRPr lang="pt-BR"/>
        </a:p>
      </dgm:t>
    </dgm:pt>
    <dgm:pt modelId="{0E008F4A-C1C5-4273-BF22-E9C36A97F5A0}">
      <dgm:prSet phldrT="[Texto]"/>
      <dgm:spPr/>
      <dgm:t>
        <a:bodyPr/>
        <a:lstStyle/>
        <a:p>
          <a:r>
            <a:rPr lang="pt-BR" i="1" dirty="0" smtClean="0"/>
            <a:t>Objetivos: “participação da comunidade”, do “espírito de cooperação mútua” e de “uma atmosfera de confiança e iniciativa</a:t>
          </a:r>
          <a:endParaRPr lang="pt-BR" dirty="0"/>
        </a:p>
      </dgm:t>
    </dgm:pt>
    <dgm:pt modelId="{F2A99EA6-DCB2-44EA-BD5A-CFC5DEED734D}" type="parTrans" cxnId="{4B2966FD-4BEC-4E96-B3BD-04CEE83CA7B2}">
      <dgm:prSet/>
      <dgm:spPr/>
      <dgm:t>
        <a:bodyPr/>
        <a:lstStyle/>
        <a:p>
          <a:endParaRPr lang="pt-BR"/>
        </a:p>
      </dgm:t>
    </dgm:pt>
    <dgm:pt modelId="{AB591D50-5AAC-4E1F-921B-353A6BFA0024}" type="sibTrans" cxnId="{4B2966FD-4BEC-4E96-B3BD-04CEE83CA7B2}">
      <dgm:prSet/>
      <dgm:spPr/>
      <dgm:t>
        <a:bodyPr/>
        <a:lstStyle/>
        <a:p>
          <a:endParaRPr lang="pt-BR"/>
        </a:p>
      </dgm:t>
    </dgm:pt>
    <dgm:pt modelId="{E69DD4F1-D64C-4D9D-8AF9-0AD945B71D7B}">
      <dgm:prSet phldrT="[Texto]"/>
      <dgm:spPr/>
      <dgm:t>
        <a:bodyPr/>
        <a:lstStyle/>
        <a:p>
          <a:r>
            <a:rPr lang="pt-BR" dirty="0" smtClean="0"/>
            <a:t>2010</a:t>
          </a:r>
          <a:endParaRPr lang="pt-BR" dirty="0"/>
        </a:p>
      </dgm:t>
    </dgm:pt>
    <dgm:pt modelId="{3777069C-79AF-4DD2-942B-CC67B38335E6}" type="parTrans" cxnId="{D3221A3F-2160-4D30-962B-3270CCAB1289}">
      <dgm:prSet/>
      <dgm:spPr/>
      <dgm:t>
        <a:bodyPr/>
        <a:lstStyle/>
        <a:p>
          <a:endParaRPr lang="pt-BR"/>
        </a:p>
      </dgm:t>
    </dgm:pt>
    <dgm:pt modelId="{308B8076-8AE3-42FD-9307-41B34E4273D9}" type="sibTrans" cxnId="{D3221A3F-2160-4D30-962B-3270CCAB1289}">
      <dgm:prSet/>
      <dgm:spPr/>
      <dgm:t>
        <a:bodyPr/>
        <a:lstStyle/>
        <a:p>
          <a:endParaRPr lang="pt-BR"/>
        </a:p>
      </dgm:t>
    </dgm:pt>
    <dgm:pt modelId="{0AA5D5B2-D5A0-4D25-9F27-643812B89963}">
      <dgm:prSet phldrT="[Texto]"/>
      <dgm:spPr/>
      <dgm:t>
        <a:bodyPr/>
        <a:lstStyle/>
        <a:p>
          <a:pPr algn="l"/>
          <a:r>
            <a:rPr lang="pt-BR" i="1" dirty="0" smtClean="0"/>
            <a:t>Decreto da Prefeitura Municipal nº 21.142, de agosto de 2010.</a:t>
          </a:r>
          <a:endParaRPr lang="pt-BR" dirty="0"/>
        </a:p>
      </dgm:t>
    </dgm:pt>
    <dgm:pt modelId="{F6B33161-E723-48F0-82D9-9750FCC9F3F1}" type="parTrans" cxnId="{81F48F40-694D-4617-9C1A-B94561A2B63F}">
      <dgm:prSet/>
      <dgm:spPr/>
      <dgm:t>
        <a:bodyPr/>
        <a:lstStyle/>
        <a:p>
          <a:endParaRPr lang="pt-BR"/>
        </a:p>
      </dgm:t>
    </dgm:pt>
    <dgm:pt modelId="{C96B7C9F-4CE6-4CA1-94C0-A0128F390319}" type="sibTrans" cxnId="{81F48F40-694D-4617-9C1A-B94561A2B63F}">
      <dgm:prSet/>
      <dgm:spPr/>
      <dgm:t>
        <a:bodyPr/>
        <a:lstStyle/>
        <a:p>
          <a:endParaRPr lang="pt-BR"/>
        </a:p>
      </dgm:t>
    </dgm:pt>
    <dgm:pt modelId="{B7C6DBEB-304B-433E-AE27-0B10806DFF5C}">
      <dgm:prSet phldrT="[Texto]"/>
      <dgm:spPr/>
      <dgm:t>
        <a:bodyPr/>
        <a:lstStyle/>
        <a:p>
          <a:pPr algn="just"/>
          <a:r>
            <a:rPr lang="pt-BR" i="1" dirty="0" smtClean="0"/>
            <a:t>Objetivos: Desenvolver a formação integral das crianças da rede municipal de ensino de Presidente Prudente e contribuir para a realização de propostas e práticas curriculares, ampliando a oferta de saberes, atividades socioeducativas, que auxiliem no processo de formação das crianças, por meio de articulação de ações </a:t>
          </a:r>
          <a:r>
            <a:rPr lang="pt-BR" i="1" dirty="0" err="1" smtClean="0"/>
            <a:t>intersetoriais</a:t>
          </a:r>
          <a:r>
            <a:rPr lang="pt-BR" i="1" dirty="0" smtClean="0"/>
            <a:t> de todas as secretarias e órgãos do Município. (Artigo 1º). </a:t>
          </a:r>
          <a:endParaRPr lang="pt-BR" dirty="0"/>
        </a:p>
      </dgm:t>
    </dgm:pt>
    <dgm:pt modelId="{E132955E-135C-46F8-B827-2DE0C29A0CE6}" type="parTrans" cxnId="{5350A541-F4AF-4E98-8BBE-9DB20A61C350}">
      <dgm:prSet/>
      <dgm:spPr/>
      <dgm:t>
        <a:bodyPr/>
        <a:lstStyle/>
        <a:p>
          <a:endParaRPr lang="pt-BR"/>
        </a:p>
      </dgm:t>
    </dgm:pt>
    <dgm:pt modelId="{906BBB87-57E4-4BC1-98F5-6EA87F327570}" type="sibTrans" cxnId="{5350A541-F4AF-4E98-8BBE-9DB20A61C350}">
      <dgm:prSet/>
      <dgm:spPr/>
      <dgm:t>
        <a:bodyPr/>
        <a:lstStyle/>
        <a:p>
          <a:endParaRPr lang="pt-BR"/>
        </a:p>
      </dgm:t>
    </dgm:pt>
    <dgm:pt modelId="{57F2A407-4DFE-4467-95D2-93E27908ABDB}" type="pres">
      <dgm:prSet presAssocID="{9E51638C-8267-4969-AF1F-014A7C48CD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27743A-6E98-4D90-B3DB-18F9A4A77521}" type="pres">
      <dgm:prSet presAssocID="{39AB1FE0-E0F4-4879-B1A5-931E88FB0732}" presName="composite" presStyleCnt="0"/>
      <dgm:spPr/>
    </dgm:pt>
    <dgm:pt modelId="{A12B0069-FE4B-4BC1-B10E-0E62A3576CF9}" type="pres">
      <dgm:prSet presAssocID="{39AB1FE0-E0F4-4879-B1A5-931E88FB073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328BD3-2828-4201-8372-1714E80EFD5F}" type="pres">
      <dgm:prSet presAssocID="{39AB1FE0-E0F4-4879-B1A5-931E88FB0732}" presName="descendantText" presStyleLbl="alignAcc1" presStyleIdx="0" presStyleCnt="2" custScaleY="1130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75115A-2EDD-4760-B217-C6C80126847D}" type="pres">
      <dgm:prSet presAssocID="{CBCE26A1-9C35-41B1-908E-9072EC921C15}" presName="sp" presStyleCnt="0"/>
      <dgm:spPr/>
    </dgm:pt>
    <dgm:pt modelId="{F564D0DB-1ABD-4FB2-893A-78700A53A618}" type="pres">
      <dgm:prSet presAssocID="{E69DD4F1-D64C-4D9D-8AF9-0AD945B71D7B}" presName="composite" presStyleCnt="0"/>
      <dgm:spPr/>
    </dgm:pt>
    <dgm:pt modelId="{EDEBEAF2-FECE-4527-99C8-DF10C6D56B44}" type="pres">
      <dgm:prSet presAssocID="{E69DD4F1-D64C-4D9D-8AF9-0AD945B71D7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D069EC-24C4-419E-89A4-BDF2967A61F2}" type="pres">
      <dgm:prSet presAssocID="{E69DD4F1-D64C-4D9D-8AF9-0AD945B71D7B}" presName="descendantText" presStyleLbl="alignAcc1" presStyleIdx="1" presStyleCnt="2" custScaleY="1649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2966FD-4BEC-4E96-B3BD-04CEE83CA7B2}" srcId="{39AB1FE0-E0F4-4879-B1A5-931E88FB0732}" destId="{0E008F4A-C1C5-4273-BF22-E9C36A97F5A0}" srcOrd="1" destOrd="0" parTransId="{F2A99EA6-DCB2-44EA-BD5A-CFC5DEED734D}" sibTransId="{AB591D50-5AAC-4E1F-921B-353A6BFA0024}"/>
    <dgm:cxn modelId="{443EE9CE-1FC2-4337-94EA-E6DF8836022D}" type="presOf" srcId="{0E008F4A-C1C5-4273-BF22-E9C36A97F5A0}" destId="{17328BD3-2828-4201-8372-1714E80EFD5F}" srcOrd="0" destOrd="1" presId="urn:microsoft.com/office/officeart/2005/8/layout/chevron2"/>
    <dgm:cxn modelId="{D3221A3F-2160-4D30-962B-3270CCAB1289}" srcId="{9E51638C-8267-4969-AF1F-014A7C48CDDD}" destId="{E69DD4F1-D64C-4D9D-8AF9-0AD945B71D7B}" srcOrd="1" destOrd="0" parTransId="{3777069C-79AF-4DD2-942B-CC67B38335E6}" sibTransId="{308B8076-8AE3-42FD-9307-41B34E4273D9}"/>
    <dgm:cxn modelId="{C8C2227D-2721-40D3-9724-6C440C0F98AB}" type="presOf" srcId="{39AB1FE0-E0F4-4879-B1A5-931E88FB0732}" destId="{A12B0069-FE4B-4BC1-B10E-0E62A3576CF9}" srcOrd="0" destOrd="0" presId="urn:microsoft.com/office/officeart/2005/8/layout/chevron2"/>
    <dgm:cxn modelId="{B636C96D-1A26-4828-8042-899B20960DE8}" type="presOf" srcId="{B7C6DBEB-304B-433E-AE27-0B10806DFF5C}" destId="{3FD069EC-24C4-419E-89A4-BDF2967A61F2}" srcOrd="0" destOrd="1" presId="urn:microsoft.com/office/officeart/2005/8/layout/chevron2"/>
    <dgm:cxn modelId="{6BB4F11F-7A03-4342-83CE-FE0478ADD3FD}" type="presOf" srcId="{E69DD4F1-D64C-4D9D-8AF9-0AD945B71D7B}" destId="{EDEBEAF2-FECE-4527-99C8-DF10C6D56B44}" srcOrd="0" destOrd="0" presId="urn:microsoft.com/office/officeart/2005/8/layout/chevron2"/>
    <dgm:cxn modelId="{811A0ABF-A1FB-4F66-A8A9-9C3D6E353322}" type="presOf" srcId="{9E51638C-8267-4969-AF1F-014A7C48CDDD}" destId="{57F2A407-4DFE-4467-95D2-93E27908ABDB}" srcOrd="0" destOrd="0" presId="urn:microsoft.com/office/officeart/2005/8/layout/chevron2"/>
    <dgm:cxn modelId="{5B6414D8-9C12-4FB8-B73E-5EE7A78A7499}" type="presOf" srcId="{0AA5D5B2-D5A0-4D25-9F27-643812B89963}" destId="{3FD069EC-24C4-419E-89A4-BDF2967A61F2}" srcOrd="0" destOrd="0" presId="urn:microsoft.com/office/officeart/2005/8/layout/chevron2"/>
    <dgm:cxn modelId="{81F48F40-694D-4617-9C1A-B94561A2B63F}" srcId="{E69DD4F1-D64C-4D9D-8AF9-0AD945B71D7B}" destId="{0AA5D5B2-D5A0-4D25-9F27-643812B89963}" srcOrd="0" destOrd="0" parTransId="{F6B33161-E723-48F0-82D9-9750FCC9F3F1}" sibTransId="{C96B7C9F-4CE6-4CA1-94C0-A0128F390319}"/>
    <dgm:cxn modelId="{25F2EC56-262C-437B-8661-2411949B318D}" srcId="{9E51638C-8267-4969-AF1F-014A7C48CDDD}" destId="{39AB1FE0-E0F4-4879-B1A5-931E88FB0732}" srcOrd="0" destOrd="0" parTransId="{7362ACCB-C2E8-444B-87DB-E71849723762}" sibTransId="{CBCE26A1-9C35-41B1-908E-9072EC921C15}"/>
    <dgm:cxn modelId="{F2EFA3DC-18B4-4D1B-BA6F-A5BAF90135CB}" type="presOf" srcId="{E8B2E99E-C355-4848-BC00-335EAE2479E8}" destId="{17328BD3-2828-4201-8372-1714E80EFD5F}" srcOrd="0" destOrd="0" presId="urn:microsoft.com/office/officeart/2005/8/layout/chevron2"/>
    <dgm:cxn modelId="{5350A541-F4AF-4E98-8BBE-9DB20A61C350}" srcId="{E69DD4F1-D64C-4D9D-8AF9-0AD945B71D7B}" destId="{B7C6DBEB-304B-433E-AE27-0B10806DFF5C}" srcOrd="1" destOrd="0" parTransId="{E132955E-135C-46F8-B827-2DE0C29A0CE6}" sibTransId="{906BBB87-57E4-4BC1-98F5-6EA87F327570}"/>
    <dgm:cxn modelId="{B64C28C3-827C-4B5B-B9B1-0E14705EC031}" srcId="{39AB1FE0-E0F4-4879-B1A5-931E88FB0732}" destId="{E8B2E99E-C355-4848-BC00-335EAE2479E8}" srcOrd="0" destOrd="0" parTransId="{0F088A60-E71D-4542-9CAA-62717A40CD1C}" sibTransId="{15AB4EE4-C1EB-4479-8363-0D808BE3EA3C}"/>
    <dgm:cxn modelId="{0F0D755F-3506-49CE-B271-F7849216B291}" type="presParOf" srcId="{57F2A407-4DFE-4467-95D2-93E27908ABDB}" destId="{9427743A-6E98-4D90-B3DB-18F9A4A77521}" srcOrd="0" destOrd="0" presId="urn:microsoft.com/office/officeart/2005/8/layout/chevron2"/>
    <dgm:cxn modelId="{07D377BB-6FBF-42BA-BCB3-53D6CFA30CBF}" type="presParOf" srcId="{9427743A-6E98-4D90-B3DB-18F9A4A77521}" destId="{A12B0069-FE4B-4BC1-B10E-0E62A3576CF9}" srcOrd="0" destOrd="0" presId="urn:microsoft.com/office/officeart/2005/8/layout/chevron2"/>
    <dgm:cxn modelId="{C96974E4-AC34-48D6-981C-4E8E85EF588F}" type="presParOf" srcId="{9427743A-6E98-4D90-B3DB-18F9A4A77521}" destId="{17328BD3-2828-4201-8372-1714E80EFD5F}" srcOrd="1" destOrd="0" presId="urn:microsoft.com/office/officeart/2005/8/layout/chevron2"/>
    <dgm:cxn modelId="{ED4E8EFD-F15A-44EC-B734-9B7BEB286D00}" type="presParOf" srcId="{57F2A407-4DFE-4467-95D2-93E27908ABDB}" destId="{1A75115A-2EDD-4760-B217-C6C80126847D}" srcOrd="1" destOrd="0" presId="urn:microsoft.com/office/officeart/2005/8/layout/chevron2"/>
    <dgm:cxn modelId="{7B11DEB6-1B55-447F-BAA1-10CD44B26CFF}" type="presParOf" srcId="{57F2A407-4DFE-4467-95D2-93E27908ABDB}" destId="{F564D0DB-1ABD-4FB2-893A-78700A53A618}" srcOrd="2" destOrd="0" presId="urn:microsoft.com/office/officeart/2005/8/layout/chevron2"/>
    <dgm:cxn modelId="{7F4CBDB0-AA2F-4951-B006-E87607E4DB85}" type="presParOf" srcId="{F564D0DB-1ABD-4FB2-893A-78700A53A618}" destId="{EDEBEAF2-FECE-4527-99C8-DF10C6D56B44}" srcOrd="0" destOrd="0" presId="urn:microsoft.com/office/officeart/2005/8/layout/chevron2"/>
    <dgm:cxn modelId="{0AD791A4-A36E-44E3-ADB7-CD4DB61FB4AA}" type="presParOf" srcId="{F564D0DB-1ABD-4FB2-893A-78700A53A618}" destId="{3FD069EC-24C4-419E-89A4-BDF2967A61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12EF5-BF38-4879-84AD-FB92EE1F174B}">
      <dsp:nvSpPr>
        <dsp:cNvPr id="0" name=""/>
        <dsp:cNvSpPr/>
      </dsp:nvSpPr>
      <dsp:spPr>
        <a:xfrm>
          <a:off x="0" y="629276"/>
          <a:ext cx="1867380" cy="4415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MDS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MEC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ME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MS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MinC</a:t>
          </a:r>
          <a:endParaRPr lang="pt-BR" sz="1400" kern="1200" dirty="0"/>
        </a:p>
      </dsp:txBody>
      <dsp:txXfrm>
        <a:off x="54694" y="683970"/>
        <a:ext cx="1757992" cy="3360175"/>
      </dsp:txXfrm>
    </dsp:sp>
    <dsp:sp modelId="{EC81989B-8613-4157-A4C1-83517F4A9F7F}">
      <dsp:nvSpPr>
        <dsp:cNvPr id="0" name=""/>
        <dsp:cNvSpPr/>
      </dsp:nvSpPr>
      <dsp:spPr>
        <a:xfrm rot="21109573">
          <a:off x="690672" y="3421049"/>
          <a:ext cx="6474677" cy="1809368"/>
        </a:xfrm>
        <a:prstGeom prst="curved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49CFE-0010-4253-A8AC-6E9F3F7C751A}">
      <dsp:nvSpPr>
        <dsp:cNvPr id="0" name=""/>
        <dsp:cNvSpPr/>
      </dsp:nvSpPr>
      <dsp:spPr>
        <a:xfrm>
          <a:off x="0" y="2376264"/>
          <a:ext cx="1316770" cy="1724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Programas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Ações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PDDE</a:t>
          </a:r>
          <a:endParaRPr lang="pt-BR" sz="1200" b="1" kern="1200" dirty="0"/>
        </a:p>
      </dsp:txBody>
      <dsp:txXfrm>
        <a:off x="38567" y="2414831"/>
        <a:ext cx="1239636" cy="1647018"/>
      </dsp:txXfrm>
    </dsp:sp>
    <dsp:sp modelId="{2E94F818-9245-4C2F-8F75-80C837701F33}">
      <dsp:nvSpPr>
        <dsp:cNvPr id="0" name=""/>
        <dsp:cNvSpPr/>
      </dsp:nvSpPr>
      <dsp:spPr>
        <a:xfrm>
          <a:off x="2664294" y="1927957"/>
          <a:ext cx="1597951" cy="16543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94101-075D-4696-A374-371336B23025}">
      <dsp:nvSpPr>
        <dsp:cNvPr id="0" name=""/>
        <dsp:cNvSpPr/>
      </dsp:nvSpPr>
      <dsp:spPr>
        <a:xfrm>
          <a:off x="533186" y="-571791"/>
          <a:ext cx="6644301" cy="1143583"/>
        </a:xfrm>
        <a:prstGeom prst="curved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94139-219B-429E-B5E9-3DF9B9DFC70A}">
      <dsp:nvSpPr>
        <dsp:cNvPr id="0" name=""/>
        <dsp:cNvSpPr/>
      </dsp:nvSpPr>
      <dsp:spPr>
        <a:xfrm>
          <a:off x="2736305" y="0"/>
          <a:ext cx="1867939" cy="671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Comitê Territorial de Educação Integral do Estado de São Paulo</a:t>
          </a:r>
          <a:endParaRPr lang="pt-BR" sz="1400" b="1" kern="1200" dirty="0"/>
        </a:p>
      </dsp:txBody>
      <dsp:txXfrm>
        <a:off x="2755977" y="19672"/>
        <a:ext cx="1828595" cy="632320"/>
      </dsp:txXfrm>
    </dsp:sp>
    <dsp:sp modelId="{ECC9D13A-065D-4C43-A827-23C003B50ED8}">
      <dsp:nvSpPr>
        <dsp:cNvPr id="0" name=""/>
        <dsp:cNvSpPr/>
      </dsp:nvSpPr>
      <dsp:spPr>
        <a:xfrm>
          <a:off x="5226839" y="432047"/>
          <a:ext cx="1897989" cy="1922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9A700-5EA6-4D9A-B40B-CEEDD0D49746}">
      <dsp:nvSpPr>
        <dsp:cNvPr id="0" name=""/>
        <dsp:cNvSpPr/>
      </dsp:nvSpPr>
      <dsp:spPr>
        <a:xfrm rot="2097914">
          <a:off x="5239926" y="3245564"/>
          <a:ext cx="3481785" cy="1422294"/>
        </a:xfrm>
        <a:prstGeom prst="curved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31C81-E41B-43EB-BEC2-4B6AEFC375F1}">
      <dsp:nvSpPr>
        <dsp:cNvPr id="0" name=""/>
        <dsp:cNvSpPr/>
      </dsp:nvSpPr>
      <dsp:spPr>
        <a:xfrm>
          <a:off x="6819511" y="2815656"/>
          <a:ext cx="1965464" cy="1499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 ação local norteando a construção de uma Políticas Pública para a Educação Integral</a:t>
          </a:r>
          <a:endParaRPr lang="pt-BR" sz="1600" kern="1200" dirty="0"/>
        </a:p>
      </dsp:txBody>
      <dsp:txXfrm>
        <a:off x="6863429" y="2859574"/>
        <a:ext cx="1877628" cy="1411648"/>
      </dsp:txXfrm>
    </dsp:sp>
    <dsp:sp modelId="{D30CED54-71BD-4C58-81A0-1B685F664A1E}">
      <dsp:nvSpPr>
        <dsp:cNvPr id="0" name=""/>
        <dsp:cNvSpPr/>
      </dsp:nvSpPr>
      <dsp:spPr>
        <a:xfrm>
          <a:off x="7117821" y="460000"/>
          <a:ext cx="1667154" cy="221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Tornar a escola que é pública, em um espaço democrático.</a:t>
          </a:r>
          <a:endParaRPr lang="pt-BR" sz="1800" kern="1200" dirty="0"/>
        </a:p>
      </dsp:txBody>
      <dsp:txXfrm>
        <a:off x="7166650" y="983665"/>
        <a:ext cx="1569496" cy="1643406"/>
      </dsp:txXfrm>
    </dsp:sp>
    <dsp:sp modelId="{425CD3AA-6279-4E0C-8441-4DE695208060}">
      <dsp:nvSpPr>
        <dsp:cNvPr id="0" name=""/>
        <dsp:cNvSpPr/>
      </dsp:nvSpPr>
      <dsp:spPr>
        <a:xfrm>
          <a:off x="7220407" y="340406"/>
          <a:ext cx="1481915" cy="589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Educação de Qualidade</a:t>
          </a:r>
          <a:endParaRPr lang="pt-BR" sz="1600" kern="1200" dirty="0"/>
        </a:p>
      </dsp:txBody>
      <dsp:txXfrm>
        <a:off x="7237667" y="357666"/>
        <a:ext cx="1447395" cy="554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F6F4B-4D94-40A8-BCAA-A9242296BDEF}">
      <dsp:nvSpPr>
        <dsp:cNvPr id="0" name=""/>
        <dsp:cNvSpPr/>
      </dsp:nvSpPr>
      <dsp:spPr>
        <a:xfrm>
          <a:off x="2032853" y="-179047"/>
          <a:ext cx="1120020" cy="738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310 Secretarias Municipais de Educação</a:t>
          </a:r>
          <a:endParaRPr lang="pt-BR" sz="1100" kern="1200" dirty="0"/>
        </a:p>
      </dsp:txBody>
      <dsp:txXfrm>
        <a:off x="2032853" y="-179047"/>
        <a:ext cx="1120020" cy="738697"/>
      </dsp:txXfrm>
    </dsp:sp>
    <dsp:sp modelId="{C9DA66B6-910B-4AF5-B2D1-59B692C525B8}">
      <dsp:nvSpPr>
        <dsp:cNvPr id="0" name=""/>
        <dsp:cNvSpPr/>
      </dsp:nvSpPr>
      <dsp:spPr>
        <a:xfrm>
          <a:off x="2193310" y="-2884135"/>
          <a:ext cx="3693902" cy="3693902"/>
        </a:xfrm>
        <a:prstGeom prst="circularArrow">
          <a:avLst>
            <a:gd name="adj1" fmla="val 2411"/>
            <a:gd name="adj2" fmla="val 145793"/>
            <a:gd name="adj3" fmla="val 7473522"/>
            <a:gd name="adj4" fmla="val 7227644"/>
            <a:gd name="adj5" fmla="val 28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DCA79E-5D56-4D65-8B5F-09EFADE9CE85}">
      <dsp:nvSpPr>
        <dsp:cNvPr id="0" name=""/>
        <dsp:cNvSpPr/>
      </dsp:nvSpPr>
      <dsp:spPr>
        <a:xfrm>
          <a:off x="2914044" y="360998"/>
          <a:ext cx="1017126" cy="72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Secretaria de Estado da Educação</a:t>
          </a:r>
          <a:endParaRPr lang="pt-BR" sz="1100" kern="1200" dirty="0"/>
        </a:p>
      </dsp:txBody>
      <dsp:txXfrm>
        <a:off x="2914044" y="360998"/>
        <a:ext cx="1017126" cy="725093"/>
      </dsp:txXfrm>
    </dsp:sp>
    <dsp:sp modelId="{8980B539-A8C3-430D-84F4-5BC292C011D5}">
      <dsp:nvSpPr>
        <dsp:cNvPr id="0" name=""/>
        <dsp:cNvSpPr/>
      </dsp:nvSpPr>
      <dsp:spPr>
        <a:xfrm>
          <a:off x="252753" y="22896"/>
          <a:ext cx="3693902" cy="3693902"/>
        </a:xfrm>
        <a:prstGeom prst="circularArrow">
          <a:avLst>
            <a:gd name="adj1" fmla="val 2411"/>
            <a:gd name="adj2" fmla="val 145793"/>
            <a:gd name="adj3" fmla="val 20145832"/>
            <a:gd name="adj4" fmla="val 20004056"/>
            <a:gd name="adj5" fmla="val 281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18468B-FA33-4A09-9BB9-DBE05A8FFF4F}">
      <dsp:nvSpPr>
        <dsp:cNvPr id="0" name=""/>
        <dsp:cNvSpPr/>
      </dsp:nvSpPr>
      <dsp:spPr>
        <a:xfrm>
          <a:off x="3194834" y="1219608"/>
          <a:ext cx="1275008" cy="802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Comitê Metropolitano de Campinas</a:t>
          </a:r>
          <a:endParaRPr lang="pt-BR" sz="900" kern="1200" dirty="0"/>
        </a:p>
      </dsp:txBody>
      <dsp:txXfrm>
        <a:off x="3194834" y="1219608"/>
        <a:ext cx="1275008" cy="802247"/>
      </dsp:txXfrm>
    </dsp:sp>
    <dsp:sp modelId="{4EE028F9-6B35-480D-AAA7-1AE2D76D843F}">
      <dsp:nvSpPr>
        <dsp:cNvPr id="0" name=""/>
        <dsp:cNvSpPr/>
      </dsp:nvSpPr>
      <dsp:spPr>
        <a:xfrm>
          <a:off x="252753" y="22896"/>
          <a:ext cx="3693902" cy="3693902"/>
        </a:xfrm>
        <a:prstGeom prst="circularArrow">
          <a:avLst>
            <a:gd name="adj1" fmla="val 2411"/>
            <a:gd name="adj2" fmla="val 145793"/>
            <a:gd name="adj3" fmla="val 847502"/>
            <a:gd name="adj4" fmla="val 298909"/>
            <a:gd name="adj5" fmla="val 281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6F8541-846E-4F5B-9B68-E3F75C4D5945}">
      <dsp:nvSpPr>
        <dsp:cNvPr id="0" name=""/>
        <dsp:cNvSpPr/>
      </dsp:nvSpPr>
      <dsp:spPr>
        <a:xfrm>
          <a:off x="3129124" y="2368610"/>
          <a:ext cx="1125694" cy="45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Comitê Metropolitano da Baixada Santista</a:t>
          </a:r>
          <a:endParaRPr lang="pt-BR" sz="1000" kern="1200" dirty="0"/>
        </a:p>
      </dsp:txBody>
      <dsp:txXfrm>
        <a:off x="3129124" y="2368610"/>
        <a:ext cx="1125694" cy="456800"/>
      </dsp:txXfrm>
    </dsp:sp>
    <dsp:sp modelId="{BA481E81-F566-4A27-9722-3A047DD6AEBF}">
      <dsp:nvSpPr>
        <dsp:cNvPr id="0" name=""/>
        <dsp:cNvSpPr/>
      </dsp:nvSpPr>
      <dsp:spPr>
        <a:xfrm>
          <a:off x="252753" y="22896"/>
          <a:ext cx="3693902" cy="3693902"/>
        </a:xfrm>
        <a:prstGeom prst="circularArrow">
          <a:avLst>
            <a:gd name="adj1" fmla="val 2411"/>
            <a:gd name="adj2" fmla="val 145793"/>
            <a:gd name="adj3" fmla="val 2380872"/>
            <a:gd name="adj4" fmla="val 1985154"/>
            <a:gd name="adj5" fmla="val 281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AA6F2E-0964-4F2B-A9F6-25569DA1C43D}">
      <dsp:nvSpPr>
        <dsp:cNvPr id="0" name=""/>
        <dsp:cNvSpPr/>
      </dsp:nvSpPr>
      <dsp:spPr>
        <a:xfrm>
          <a:off x="2693869" y="2936777"/>
          <a:ext cx="704400" cy="81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Comitê Regional de Presidente Prudente</a:t>
          </a:r>
          <a:endParaRPr lang="pt-BR" sz="1100" kern="1200" dirty="0"/>
        </a:p>
      </dsp:txBody>
      <dsp:txXfrm>
        <a:off x="2693869" y="2936777"/>
        <a:ext cx="704400" cy="811287"/>
      </dsp:txXfrm>
    </dsp:sp>
    <dsp:sp modelId="{7CBDF04D-C474-42AC-8335-FA8FD3139B1C}">
      <dsp:nvSpPr>
        <dsp:cNvPr id="0" name=""/>
        <dsp:cNvSpPr/>
      </dsp:nvSpPr>
      <dsp:spPr>
        <a:xfrm>
          <a:off x="252753" y="22896"/>
          <a:ext cx="3693902" cy="3693902"/>
        </a:xfrm>
        <a:prstGeom prst="circularArrow">
          <a:avLst>
            <a:gd name="adj1" fmla="val 2411"/>
            <a:gd name="adj2" fmla="val 145793"/>
            <a:gd name="adj3" fmla="val 4577023"/>
            <a:gd name="adj4" fmla="val 4209451"/>
            <a:gd name="adj5" fmla="val 281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BDD176-FE81-4034-B431-059938578463}">
      <dsp:nvSpPr>
        <dsp:cNvPr id="0" name=""/>
        <dsp:cNvSpPr/>
      </dsp:nvSpPr>
      <dsp:spPr>
        <a:xfrm>
          <a:off x="1757117" y="3173118"/>
          <a:ext cx="685173" cy="894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Comitê Regional de Limeira</a:t>
          </a:r>
          <a:endParaRPr lang="pt-BR" sz="1100" kern="1200" dirty="0"/>
        </a:p>
      </dsp:txBody>
      <dsp:txXfrm>
        <a:off x="1757117" y="3173118"/>
        <a:ext cx="685173" cy="894361"/>
      </dsp:txXfrm>
    </dsp:sp>
    <dsp:sp modelId="{98917592-8512-44F3-A3E3-6FB3836F0949}">
      <dsp:nvSpPr>
        <dsp:cNvPr id="0" name=""/>
        <dsp:cNvSpPr/>
      </dsp:nvSpPr>
      <dsp:spPr>
        <a:xfrm>
          <a:off x="252753" y="22896"/>
          <a:ext cx="3693902" cy="3693902"/>
        </a:xfrm>
        <a:prstGeom prst="circularArrow">
          <a:avLst>
            <a:gd name="adj1" fmla="val 2411"/>
            <a:gd name="adj2" fmla="val 145793"/>
            <a:gd name="adj3" fmla="val 6707100"/>
            <a:gd name="adj4" fmla="val 6077184"/>
            <a:gd name="adj5" fmla="val 28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47C687-D897-4435-AD08-A7D419CEF91C}">
      <dsp:nvSpPr>
        <dsp:cNvPr id="0" name=""/>
        <dsp:cNvSpPr/>
      </dsp:nvSpPr>
      <dsp:spPr>
        <a:xfrm>
          <a:off x="924937" y="3114020"/>
          <a:ext cx="456800" cy="45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smtClean="0"/>
            <a:t>MDS</a:t>
          </a:r>
          <a:endParaRPr lang="pt-BR" sz="1100" kern="1200"/>
        </a:p>
      </dsp:txBody>
      <dsp:txXfrm>
        <a:off x="924937" y="3114020"/>
        <a:ext cx="456800" cy="456800"/>
      </dsp:txXfrm>
    </dsp:sp>
    <dsp:sp modelId="{D66C4713-F860-4943-A1B4-93D5D79BAA56}">
      <dsp:nvSpPr>
        <dsp:cNvPr id="0" name=""/>
        <dsp:cNvSpPr/>
      </dsp:nvSpPr>
      <dsp:spPr>
        <a:xfrm>
          <a:off x="252753" y="22896"/>
          <a:ext cx="3693902" cy="3693902"/>
        </a:xfrm>
        <a:prstGeom prst="circularArrow">
          <a:avLst>
            <a:gd name="adj1" fmla="val 2411"/>
            <a:gd name="adj2" fmla="val 145793"/>
            <a:gd name="adj3" fmla="val 8669053"/>
            <a:gd name="adj4" fmla="val 7929221"/>
            <a:gd name="adj5" fmla="val 281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B3C226-C864-43D4-848F-E86233F4832F}">
      <dsp:nvSpPr>
        <dsp:cNvPr id="0" name=""/>
        <dsp:cNvSpPr/>
      </dsp:nvSpPr>
      <dsp:spPr>
        <a:xfrm>
          <a:off x="279036" y="2368610"/>
          <a:ext cx="456800" cy="45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smtClean="0"/>
            <a:t>MEC</a:t>
          </a:r>
          <a:endParaRPr lang="pt-BR" sz="1100" kern="1200"/>
        </a:p>
      </dsp:txBody>
      <dsp:txXfrm>
        <a:off x="279036" y="2368610"/>
        <a:ext cx="456800" cy="456800"/>
      </dsp:txXfrm>
    </dsp:sp>
    <dsp:sp modelId="{AC67E696-EA01-4C20-8EE2-978AEA1BC6EE}">
      <dsp:nvSpPr>
        <dsp:cNvPr id="0" name=""/>
        <dsp:cNvSpPr/>
      </dsp:nvSpPr>
      <dsp:spPr>
        <a:xfrm>
          <a:off x="252826" y="-1261"/>
          <a:ext cx="3693902" cy="3693902"/>
        </a:xfrm>
        <a:prstGeom prst="circularArrow">
          <a:avLst>
            <a:gd name="adj1" fmla="val 2411"/>
            <a:gd name="adj2" fmla="val 145793"/>
            <a:gd name="adj3" fmla="val 10694890"/>
            <a:gd name="adj4" fmla="val 9806705"/>
            <a:gd name="adj5" fmla="val 281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ABCAF2-B00E-4964-901D-2BF3B52839E3}">
      <dsp:nvSpPr>
        <dsp:cNvPr id="0" name=""/>
        <dsp:cNvSpPr/>
      </dsp:nvSpPr>
      <dsp:spPr>
        <a:xfrm>
          <a:off x="138668" y="1392331"/>
          <a:ext cx="456800" cy="45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MS</a:t>
          </a:r>
          <a:endParaRPr lang="pt-BR" sz="1100" kern="1200" dirty="0"/>
        </a:p>
      </dsp:txBody>
      <dsp:txXfrm>
        <a:off x="138668" y="1392331"/>
        <a:ext cx="456800" cy="456800"/>
      </dsp:txXfrm>
    </dsp:sp>
    <dsp:sp modelId="{BBE67A31-6BB5-48D4-A761-9E86F9FCD21D}">
      <dsp:nvSpPr>
        <dsp:cNvPr id="0" name=""/>
        <dsp:cNvSpPr/>
      </dsp:nvSpPr>
      <dsp:spPr>
        <a:xfrm>
          <a:off x="252753" y="22896"/>
          <a:ext cx="3693902" cy="3693902"/>
        </a:xfrm>
        <a:prstGeom prst="circularArrow">
          <a:avLst>
            <a:gd name="adj1" fmla="val 2411"/>
            <a:gd name="adj2" fmla="val 145793"/>
            <a:gd name="adj3" fmla="val 12551798"/>
            <a:gd name="adj4" fmla="val 11749842"/>
            <a:gd name="adj5" fmla="val 281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D0AB7A-2D02-45D0-A27C-181539527C04}">
      <dsp:nvSpPr>
        <dsp:cNvPr id="0" name=""/>
        <dsp:cNvSpPr/>
      </dsp:nvSpPr>
      <dsp:spPr>
        <a:xfrm>
          <a:off x="381531" y="495144"/>
          <a:ext cx="790539" cy="45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ME</a:t>
          </a:r>
          <a:endParaRPr lang="pt-BR" sz="1100" kern="1200" dirty="0"/>
        </a:p>
      </dsp:txBody>
      <dsp:txXfrm>
        <a:off x="381531" y="495144"/>
        <a:ext cx="790539" cy="456800"/>
      </dsp:txXfrm>
    </dsp:sp>
    <dsp:sp modelId="{710A1245-819A-407F-AD86-C8D7387E283B}">
      <dsp:nvSpPr>
        <dsp:cNvPr id="0" name=""/>
        <dsp:cNvSpPr/>
      </dsp:nvSpPr>
      <dsp:spPr>
        <a:xfrm>
          <a:off x="252753" y="22896"/>
          <a:ext cx="3693902" cy="3693902"/>
        </a:xfrm>
        <a:prstGeom prst="circularArrow">
          <a:avLst>
            <a:gd name="adj1" fmla="val 2411"/>
            <a:gd name="adj2" fmla="val 145793"/>
            <a:gd name="adj3" fmla="val 14593570"/>
            <a:gd name="adj4" fmla="val 13905137"/>
            <a:gd name="adj5" fmla="val 281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E98E05-0BB5-4923-AD3F-2EE6C515E6DE}">
      <dsp:nvSpPr>
        <dsp:cNvPr id="0" name=""/>
        <dsp:cNvSpPr/>
      </dsp:nvSpPr>
      <dsp:spPr>
        <a:xfrm>
          <a:off x="1378144" y="-38099"/>
          <a:ext cx="456800" cy="45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MINC </a:t>
          </a:r>
          <a:endParaRPr lang="pt-BR" sz="1100" kern="1200" dirty="0"/>
        </a:p>
      </dsp:txBody>
      <dsp:txXfrm>
        <a:off x="1378144" y="-38099"/>
        <a:ext cx="456800" cy="456800"/>
      </dsp:txXfrm>
    </dsp:sp>
    <dsp:sp modelId="{93072FA6-E12D-4F9D-AEF1-2F873EEE74D2}">
      <dsp:nvSpPr>
        <dsp:cNvPr id="0" name=""/>
        <dsp:cNvSpPr/>
      </dsp:nvSpPr>
      <dsp:spPr>
        <a:xfrm>
          <a:off x="252753" y="22896"/>
          <a:ext cx="3693902" cy="3693902"/>
        </a:xfrm>
        <a:prstGeom prst="circularArrow">
          <a:avLst>
            <a:gd name="adj1" fmla="val 2411"/>
            <a:gd name="adj2" fmla="val 145793"/>
            <a:gd name="adj3" fmla="val 15922885"/>
            <a:gd name="adj4" fmla="val 15678032"/>
            <a:gd name="adj5" fmla="val 28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F8DEA-08B5-46DF-A860-9E1FBAF9C8DD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575E1-B8AA-414A-A31E-3B526BB9FEE9}">
      <dsp:nvSpPr>
        <dsp:cNvPr id="0" name=""/>
        <dsp:cNvSpPr/>
      </dsp:nvSpPr>
      <dsp:spPr>
        <a:xfrm>
          <a:off x="1352" y="1252741"/>
          <a:ext cx="2823791" cy="2020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i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DECRETO nº 5.863 de julho de 2005, os Centros Sociais Urbanos são transformados em Centros Educacionais Municipais–Projeto Semeando o Futuro, passando a ter um caráter de educação/formação em tempo integral com atividades voltadas a educação, esporte, cultura e lazer</a:t>
          </a:r>
          <a:endParaRPr lang="pt-BR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9984" y="1351373"/>
        <a:ext cx="2626527" cy="1823216"/>
      </dsp:txXfrm>
    </dsp:sp>
    <dsp:sp modelId="{6E6D79AF-0142-4A1B-A1C7-E8BF4B44E8B1}">
      <dsp:nvSpPr>
        <dsp:cNvPr id="0" name=""/>
        <dsp:cNvSpPr/>
      </dsp:nvSpPr>
      <dsp:spPr>
        <a:xfrm>
          <a:off x="2950919" y="1252741"/>
          <a:ext cx="2531189" cy="2020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Desde 2007, as escolas que faziam parte desse projeto são hoje, Escolas de Tempo Integral.</a:t>
          </a:r>
          <a:endParaRPr lang="pt-BR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049551" y="1351373"/>
        <a:ext cx="2333925" cy="1823216"/>
      </dsp:txXfrm>
    </dsp:sp>
    <dsp:sp modelId="{71D6B88A-8EB6-40B1-9485-4BF5D14F5FF2}">
      <dsp:nvSpPr>
        <dsp:cNvPr id="0" name=""/>
        <dsp:cNvSpPr/>
      </dsp:nvSpPr>
      <dsp:spPr>
        <a:xfrm>
          <a:off x="5607883" y="1252741"/>
          <a:ext cx="2620363" cy="2020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 EMEBs, então, incorporaram em seu currículo as oficinas que antes eram desenvolvidas no Projeto Semeando o Futuro, garantindo às crianças da rede municipal uma educação integral e de tempo integral.”</a:t>
          </a:r>
          <a:endParaRPr lang="pt-BR" sz="1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706515" y="1351373"/>
        <a:ext cx="2423099" cy="1823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B0069-FE4B-4BC1-B10E-0E62A3576CF9}">
      <dsp:nvSpPr>
        <dsp:cNvPr id="0" name=""/>
        <dsp:cNvSpPr/>
      </dsp:nvSpPr>
      <dsp:spPr>
        <a:xfrm rot="5400000">
          <a:off x="-317900" y="408019"/>
          <a:ext cx="2119335" cy="1483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1990</a:t>
          </a:r>
          <a:endParaRPr lang="pt-BR" sz="4100" kern="1200" dirty="0"/>
        </a:p>
      </dsp:txBody>
      <dsp:txXfrm rot="-5400000">
        <a:off x="1" y="831885"/>
        <a:ext cx="1483534" cy="635801"/>
      </dsp:txXfrm>
    </dsp:sp>
    <dsp:sp modelId="{17328BD3-2828-4201-8372-1714E80EFD5F}">
      <dsp:nvSpPr>
        <dsp:cNvPr id="0" name=""/>
        <dsp:cNvSpPr/>
      </dsp:nvSpPr>
      <dsp:spPr>
        <a:xfrm rot="5400000">
          <a:off x="4078055" y="-2594129"/>
          <a:ext cx="1557023" cy="6746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i="1" kern="1200" dirty="0" smtClean="0"/>
            <a:t>Decreto Municipal nº 7.358, de junho de 1990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i="1" kern="1200" dirty="0" smtClean="0"/>
            <a:t>Objetivos: “participação da comunidade”, do “espírito de cooperação mútua” e de “uma atmosfera de confiança e iniciativa</a:t>
          </a:r>
          <a:endParaRPr lang="pt-BR" sz="1600" kern="1200" dirty="0"/>
        </a:p>
      </dsp:txBody>
      <dsp:txXfrm rot="-5400000">
        <a:off x="1483534" y="76400"/>
        <a:ext cx="6670057" cy="1405007"/>
      </dsp:txXfrm>
    </dsp:sp>
    <dsp:sp modelId="{EDEBEAF2-FECE-4527-99C8-DF10C6D56B44}">
      <dsp:nvSpPr>
        <dsp:cNvPr id="0" name=""/>
        <dsp:cNvSpPr/>
      </dsp:nvSpPr>
      <dsp:spPr>
        <a:xfrm rot="5400000">
          <a:off x="-317900" y="2724136"/>
          <a:ext cx="2119335" cy="1483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2010</a:t>
          </a:r>
          <a:endParaRPr lang="pt-BR" sz="4100" kern="1200" dirty="0"/>
        </a:p>
      </dsp:txBody>
      <dsp:txXfrm rot="-5400000">
        <a:off x="1" y="3148002"/>
        <a:ext cx="1483534" cy="635801"/>
      </dsp:txXfrm>
    </dsp:sp>
    <dsp:sp modelId="{3FD069EC-24C4-419E-89A4-BDF2967A61F2}">
      <dsp:nvSpPr>
        <dsp:cNvPr id="0" name=""/>
        <dsp:cNvSpPr/>
      </dsp:nvSpPr>
      <dsp:spPr>
        <a:xfrm rot="5400000">
          <a:off x="3720163" y="-278012"/>
          <a:ext cx="2272807" cy="6746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i="1" kern="1200" dirty="0" smtClean="0"/>
            <a:t>Decreto da Prefeitura Municipal nº 21.142, de agosto de 2010.</a:t>
          </a:r>
          <a:endParaRPr lang="pt-B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i="1" kern="1200" dirty="0" smtClean="0"/>
            <a:t>Objetivos: Desenvolver a formação integral das crianças da rede municipal de ensino de Presidente Prudente e contribuir para a realização de propostas e práticas curriculares, ampliando a oferta de saberes, atividades socioeducativas, que auxiliem no processo de formação das crianças, por meio de articulação de ações </a:t>
          </a:r>
          <a:r>
            <a:rPr lang="pt-BR" sz="1600" i="1" kern="1200" dirty="0" err="1" smtClean="0"/>
            <a:t>intersetoriais</a:t>
          </a:r>
          <a:r>
            <a:rPr lang="pt-BR" sz="1600" i="1" kern="1200" dirty="0" smtClean="0"/>
            <a:t> de todas as secretarias e órgãos do Município. (Artigo 1º). </a:t>
          </a:r>
          <a:endParaRPr lang="pt-BR" sz="1600" kern="1200" dirty="0"/>
        </a:p>
      </dsp:txBody>
      <dsp:txXfrm rot="-5400000">
        <a:off x="1483535" y="2069565"/>
        <a:ext cx="6635116" cy="205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FC459-934D-4BBB-B3D7-03EC688A0FD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CAC9-7919-4969-9CAE-8E7897CA14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221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B6B2-CF66-44ED-A6CF-5715B4A8C6A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1C83B-A0EF-48D1-8ABF-24B7AB6A3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21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09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412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58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19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44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03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89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92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38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37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11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C83B-A0EF-48D1-8ABF-24B7AB6A39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31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8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5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48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38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25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55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09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9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45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0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27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23F8-4ACC-42F7-A0FF-BE56446F4373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8497-0365-4023-976D-D227E5C39E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9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mitedintegral.saopaulo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comitedintegral-saopaulo.blogspot.com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7885" y="1916832"/>
            <a:ext cx="8250517" cy="120430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Comitê Territorial de Educação </a:t>
            </a:r>
            <a:r>
              <a:rPr lang="pt-BR" sz="2400" dirty="0"/>
              <a:t>I</a:t>
            </a:r>
            <a:r>
              <a:rPr lang="pt-BR" sz="2400" dirty="0" smtClean="0"/>
              <a:t>ntegral do Estado de </a:t>
            </a:r>
            <a:r>
              <a:rPr lang="pt-BR" sz="2400" dirty="0"/>
              <a:t>S</a:t>
            </a:r>
            <a:r>
              <a:rPr lang="pt-BR" sz="2400" dirty="0" smtClean="0"/>
              <a:t>ão Paulo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8073" y="2630736"/>
            <a:ext cx="7174534" cy="329259"/>
          </a:xfrm>
        </p:spPr>
        <p:txBody>
          <a:bodyPr>
            <a:noAutofit/>
          </a:bodyPr>
          <a:lstStyle/>
          <a:p>
            <a:r>
              <a:rPr lang="pt-BR" sz="1000" dirty="0" smtClean="0">
                <a:solidFill>
                  <a:schemeClr val="tx1"/>
                </a:solidFill>
              </a:rPr>
              <a:t>Sede: Secretaria Municipal da Educação de Ribeirão Preto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4860" y="2949254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 ação local norteando a construção de uma Política Pública para a Educação Integral</a:t>
            </a:r>
            <a:endParaRPr lang="pt-B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6" y="6240336"/>
            <a:ext cx="6467368" cy="52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31642140"/>
              </p:ext>
            </p:extLst>
          </p:nvPr>
        </p:nvGraphicFramePr>
        <p:xfrm>
          <a:off x="1403648" y="1255756"/>
          <a:ext cx="7080800" cy="465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79592" y="5907553"/>
            <a:ext cx="801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</a:t>
            </a:r>
            <a:r>
              <a:rPr lang="pt-BR" sz="1200" dirty="0" smtClean="0"/>
              <a:t>Fonte: Diretoria de Currículos e Educação Integral – DICEI/SEB/MEC</a:t>
            </a:r>
            <a:endParaRPr 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79592" y="6119336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**</a:t>
            </a:r>
            <a:r>
              <a:rPr lang="pt-BR" sz="1200" dirty="0" smtClean="0"/>
              <a:t>Quantidade em números aproximados. </a:t>
            </a:r>
            <a:r>
              <a:rPr lang="pt-BR" sz="1200" dirty="0"/>
              <a:t> </a:t>
            </a:r>
            <a:r>
              <a:rPr lang="pt-BR" sz="1200" dirty="0" smtClean="0"/>
              <a:t>No gráfico em vermelho, mostra a quantidade de alunos participantes atualmente do Programa Mais Educação, 45% foram dispensados das oficinas pela falta de repasse de recurso do Governo Federal, ou seja, aproximadamente, 339.493 alunos fora das atividades do Programa Mais Educação.</a:t>
            </a:r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79712" y="26064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Situação dos alunos participantes no Programa Mais Educação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1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Aluno das oficinas de Tempo Integral do Município de Bebedouro SP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85850"/>
            <a:ext cx="72104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55776" y="60932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Apresentação do vídeo 1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59632" y="2606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Diretor da Escola de Tempo Integral do Município de Bebedouro - SP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176338"/>
            <a:ext cx="72485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55776" y="60932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Apresentação do vídeo 2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“Nós descobrimos valores dentro da própria secretaria. Foi muito interessante, a primeira pessoa que nós descobrimos dessa área. Nós estávamos em uma escola onde tinha uma [funcionária de] serviços gerais e ela dizia para nós: ‘Ah, eu gosto da hora que eu posso [...] contar alguma história para a criança’. [...] ‘Então vamos ouvir você contar história’. Aí ela reuniu um grupinho e, contando história, um talento. Investimos nessa menina, tiramos do serviços gerais, proporcionamos alguns cursos para ela. Hoje é uma das melhores contadoras de história que nós temos, a Cida, requisitada pela Cultura, requisitada por todos. Sabe, um talento muito interessante, muito natural.” </a:t>
            </a:r>
            <a:r>
              <a:rPr lang="pt-BR" sz="1000" b="1" dirty="0"/>
              <a:t>PROGRAMA MAIS EDUCAÇÃO: IMPACTOS NA EDUCAÇÃO INTEGRAL E </a:t>
            </a:r>
            <a:r>
              <a:rPr lang="pt-BR" sz="1000" b="1" dirty="0" smtClean="0"/>
              <a:t>INTEGRA. Presidente Prudente </a:t>
            </a:r>
            <a:r>
              <a:rPr lang="pt-BR" sz="1000" b="1" dirty="0"/>
              <a:t>(2015, p. </a:t>
            </a:r>
            <a:r>
              <a:rPr lang="pt-BR" sz="1000" b="1" dirty="0" smtClean="0"/>
              <a:t>35)</a:t>
            </a:r>
            <a:endParaRPr lang="pt-BR" sz="1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91680" y="4766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Descoberta de outros Atores Educativos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Portfólio do Comitê Territorial de Educação Integral do Estado de São Paulo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592621" cy="497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55776" y="60932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Apresentação do vídeo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/>
              <a:t>Anderson George de Assis</a:t>
            </a:r>
          </a:p>
          <a:p>
            <a:pPr marL="0" indent="0">
              <a:buNone/>
            </a:pPr>
            <a:r>
              <a:rPr lang="pt-BR" sz="1600" dirty="0" smtClean="0"/>
              <a:t>Secretaria Municipal da Educação de Ribeirão Preto</a:t>
            </a:r>
          </a:p>
          <a:p>
            <a:pPr marL="0" indent="0">
              <a:buNone/>
            </a:pPr>
            <a:r>
              <a:rPr lang="pt-BR" sz="1600" dirty="0" smtClean="0"/>
              <a:t>Coordenação do Comitê Territorial de Educação Integral do Estado de São Paulo</a:t>
            </a:r>
          </a:p>
          <a:p>
            <a:pPr marL="0" indent="0">
              <a:buNone/>
            </a:pPr>
            <a:r>
              <a:rPr lang="pt-BR" sz="1600" dirty="0" smtClean="0"/>
              <a:t>Telefone: 16-3977-9117</a:t>
            </a:r>
          </a:p>
          <a:p>
            <a:pPr marL="0" indent="0">
              <a:buNone/>
            </a:pPr>
            <a:r>
              <a:rPr lang="pt-BR" sz="1600" dirty="0" smtClean="0"/>
              <a:t>E-mail: </a:t>
            </a:r>
            <a:r>
              <a:rPr lang="pt-BR" sz="1600" dirty="0" smtClean="0">
                <a:hlinkClick r:id="rId3"/>
              </a:rPr>
              <a:t>comitedintegral.saopaulo@gmail.com</a:t>
            </a:r>
            <a:endParaRPr lang="pt-BR" sz="1600" dirty="0" smtClean="0"/>
          </a:p>
          <a:p>
            <a:pPr marL="0" indent="0">
              <a:buNone/>
            </a:pPr>
            <a:r>
              <a:rPr lang="pt-BR" sz="1600" dirty="0"/>
              <a:t>Site: </a:t>
            </a:r>
            <a:r>
              <a:rPr lang="pt-BR" sz="1600" dirty="0">
                <a:hlinkClick r:id="rId4"/>
              </a:rPr>
              <a:t>http://</a:t>
            </a:r>
            <a:r>
              <a:rPr lang="pt-BR" sz="1600" dirty="0" smtClean="0">
                <a:hlinkClick r:id="rId4"/>
              </a:rPr>
              <a:t>comitedintegral-saopaulo.blogspot.com.br</a:t>
            </a: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819377"/>
              </p:ext>
            </p:extLst>
          </p:nvPr>
        </p:nvGraphicFramePr>
        <p:xfrm>
          <a:off x="323528" y="8566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31640" y="558924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*Consideramos para a adesão:  municípios  e suas secretarias de educação e a Secretaria de Estado da Educação. Não computamos os municípios que só possuem escolas estaduais no programa, por ser de competência da Secretaria de Estado da Educação.</a:t>
            </a:r>
          </a:p>
          <a:p>
            <a:r>
              <a:rPr lang="pt-BR" sz="1200" dirty="0" smtClean="0"/>
              <a:t>Fonte dos dados: Plataforma PDDE Interativo e a Secretaria de Estado da Educação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71800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Adesão 2014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comit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200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71800" y="2606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território do comitê de São Paulo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971600" y="60932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Quadro demonstrativo do território do comitê e parceiros. Fonte: </a:t>
            </a:r>
            <a:r>
              <a:rPr lang="pt-BR" sz="1200" dirty="0"/>
              <a:t>Termo de adesão e compromisso, assinados pelas secretarias de educação e encaminhados via e-mail à coordenação do comitê.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739220"/>
              </p:ext>
            </p:extLst>
          </p:nvPr>
        </p:nvGraphicFramePr>
        <p:xfrm>
          <a:off x="179512" y="1196752"/>
          <a:ext cx="8784976" cy="516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7160323" y="2708920"/>
            <a:ext cx="288032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76666206"/>
              </p:ext>
            </p:extLst>
          </p:nvPr>
        </p:nvGraphicFramePr>
        <p:xfrm>
          <a:off x="1547664" y="2132856"/>
          <a:ext cx="46085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059832" y="3356992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Mobilizar</a:t>
            </a:r>
          </a:p>
          <a:p>
            <a:pPr algn="ctr"/>
            <a:r>
              <a:rPr lang="pt-BR" sz="1200" b="1" dirty="0" smtClean="0"/>
              <a:t>Acompanhar</a:t>
            </a:r>
          </a:p>
          <a:p>
            <a:pPr algn="ctr"/>
            <a:r>
              <a:rPr lang="pt-BR" sz="1200" b="1" dirty="0" smtClean="0"/>
              <a:t>Promover</a:t>
            </a:r>
          </a:p>
          <a:p>
            <a:pPr algn="ctr"/>
            <a:r>
              <a:rPr lang="pt-BR" sz="1200" b="1" dirty="0" smtClean="0"/>
              <a:t>Intercambiar</a:t>
            </a:r>
          </a:p>
          <a:p>
            <a:pPr algn="ctr"/>
            <a:r>
              <a:rPr lang="pt-BR" sz="1200" b="1" dirty="0" smtClean="0"/>
              <a:t>Assessorar </a:t>
            </a:r>
          </a:p>
          <a:p>
            <a:pPr algn="ctr"/>
            <a:r>
              <a:rPr lang="pt-BR" sz="1200" b="1" dirty="0" smtClean="0"/>
              <a:t>Apoiar </a:t>
            </a:r>
            <a:endParaRPr lang="pt-BR" sz="1200" b="1" dirty="0"/>
          </a:p>
        </p:txBody>
      </p:sp>
      <p:sp>
        <p:nvSpPr>
          <p:cNvPr id="2" name="Retângulo 1"/>
          <p:cNvSpPr/>
          <p:nvPr/>
        </p:nvSpPr>
        <p:spPr>
          <a:xfrm>
            <a:off x="5421780" y="2347988"/>
            <a:ext cx="17385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Escola</a:t>
            </a:r>
            <a:endParaRPr lang="pt-B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1166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Comitê Territorial de Educação Integral do Estado de São Paulo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9415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7584" y="6374080"/>
            <a:ext cx="8012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*Escolas com recurso em conta para a execução do Programa Mais Educação. Fonte: SIMEC e PDDE Interativo.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87625" y="188639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Mobilização do comitê na adesão das escolas ao Programa Mais Educação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Experiências de Educação Integral - Bebedouro - SP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000345"/>
              </p:ext>
            </p:extLst>
          </p:nvPr>
        </p:nvGraphicFramePr>
        <p:xfrm>
          <a:off x="457200" y="142531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75556" y="589533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LOPES, Joana </a:t>
            </a:r>
            <a:r>
              <a:rPr lang="pt-BR" sz="1200" dirty="0" err="1" smtClean="0"/>
              <a:t>D’arc</a:t>
            </a:r>
            <a:r>
              <a:rPr lang="pt-BR" sz="1200" dirty="0" smtClean="0"/>
              <a:t>. SOUSA, Hélio José dos Santos. ESCOLA DE EDUCAÇÃO INTEGRAL EM TEMPO INTEGRAL: Experiência do Município de Bebedouro.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295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400" dirty="0"/>
              <a:t>Experiências de Educação </a:t>
            </a:r>
            <a:r>
              <a:rPr lang="pt-BR" sz="2400" dirty="0" smtClean="0"/>
              <a:t>Integral - Presidente </a:t>
            </a:r>
            <a:r>
              <a:rPr lang="pt-BR" sz="2400" dirty="0"/>
              <a:t>Prudente - SP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822476"/>
              </p:ext>
            </p:extLst>
          </p:nvPr>
        </p:nvGraphicFramePr>
        <p:xfrm>
          <a:off x="455930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79712" y="6021288"/>
            <a:ext cx="64807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/>
              <a:t>PROGRAMA MAIS EDUCAÇÃO: IMPACTOS NA EDUCAÇÃO INTEGRAL E INTEGRA. Presidente </a:t>
            </a:r>
            <a:r>
              <a:rPr lang="pt-BR" sz="1200" dirty="0" smtClean="0"/>
              <a:t>Prudente. 2015.</a:t>
            </a:r>
            <a:endParaRPr lang="pt-BR" sz="1200" dirty="0"/>
          </a:p>
          <a:p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60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6027625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619672" y="33265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que as escolas sabem a respeito do Programa Mais Educação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27584" y="623731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355 escolas consultadas de maneira aleatória e formulário via online e com autorização das respectivas secretarias de educação.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10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85023801"/>
              </p:ext>
            </p:extLst>
          </p:nvPr>
        </p:nvGraphicFramePr>
        <p:xfrm>
          <a:off x="211490" y="856637"/>
          <a:ext cx="8516870" cy="48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67554" y="5877272"/>
            <a:ext cx="8012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*Quantidade em números aproximados. No gráfico em vermelho, mostra </a:t>
            </a:r>
            <a:r>
              <a:rPr lang="pt-BR" sz="1000" dirty="0" smtClean="0"/>
              <a:t>a quantidade de escolas que estão em funcionamento atualmente, e </a:t>
            </a:r>
            <a:r>
              <a:rPr lang="pt-BR" sz="1000" dirty="0"/>
              <a:t>45% </a:t>
            </a:r>
            <a:r>
              <a:rPr lang="pt-BR" sz="1000" dirty="0" smtClean="0"/>
              <a:t>dessas tiveram </a:t>
            </a:r>
            <a:r>
              <a:rPr lang="pt-BR" sz="1000" dirty="0"/>
              <a:t>suas atividades suspensas pela falta de repasse de recursos pelo Governo </a:t>
            </a:r>
            <a:r>
              <a:rPr lang="pt-BR" sz="1000" dirty="0" smtClean="0"/>
              <a:t>Federal ou seja, aproximadamente 1741 escolas.</a:t>
            </a:r>
            <a:endParaRPr lang="pt-BR" sz="1000" dirty="0"/>
          </a:p>
          <a:p>
            <a:endParaRPr lang="pt-BR" sz="1000" dirty="0" smtClean="0"/>
          </a:p>
          <a:p>
            <a:r>
              <a:rPr lang="pt-BR" sz="1000" dirty="0" smtClean="0"/>
              <a:t>Fonte: Pesquisa realizada </a:t>
            </a:r>
            <a:r>
              <a:rPr lang="pt-BR" sz="1000" dirty="0"/>
              <a:t>pelo Comitê Territorial de Educação Integral do Estado de São </a:t>
            </a:r>
            <a:r>
              <a:rPr lang="pt-BR" sz="1000" dirty="0" smtClean="0"/>
              <a:t>Paulo em 21 de setembro de 2015 e encaminhada a 310 municípios e à Secretaria de Estado da Educação, por meio de questionário eletrônico.</a:t>
            </a:r>
            <a:endParaRPr lang="pt-BR" sz="1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15616" y="260648"/>
            <a:ext cx="784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Situação das escolas participantes do Programa Mais Educação (funcionamento das atividades)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2468"/>
            <a:ext cx="844170" cy="8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3017</TotalTime>
  <Words>1003</Words>
  <Application>Microsoft Office PowerPoint</Application>
  <PresentationFormat>Apresentação na tela (4:3)</PresentationFormat>
  <Paragraphs>100</Paragraphs>
  <Slides>15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Comitê Territorial de Educação Integral do Estado de São Paulo</vt:lpstr>
      <vt:lpstr>Apresentação do PowerPoint</vt:lpstr>
      <vt:lpstr>Apresentação do PowerPoint</vt:lpstr>
      <vt:lpstr>Apresentação do PowerPoint</vt:lpstr>
      <vt:lpstr>Apresentação do PowerPoint</vt:lpstr>
      <vt:lpstr>Experiências de Educação Integral - Bebedouro - SP</vt:lpstr>
      <vt:lpstr>Experiências de Educação Integral - Presidente Prudente - SP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Comitê territorial de educação integral do estado de são paulo</dc:title>
  <dc:creator>User</dc:creator>
  <cp:lastModifiedBy>Marli da Silva</cp:lastModifiedBy>
  <cp:revision>211</cp:revision>
  <cp:lastPrinted>2015-06-16T21:10:41Z</cp:lastPrinted>
  <dcterms:created xsi:type="dcterms:W3CDTF">2014-11-24T15:56:38Z</dcterms:created>
  <dcterms:modified xsi:type="dcterms:W3CDTF">2015-10-08T02:37:21Z</dcterms:modified>
</cp:coreProperties>
</file>