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6" r:id="rId3"/>
    <p:sldId id="256" r:id="rId4"/>
    <p:sldId id="257" r:id="rId5"/>
    <p:sldId id="259" r:id="rId6"/>
    <p:sldId id="258" r:id="rId7"/>
    <p:sldId id="260" r:id="rId8"/>
    <p:sldId id="262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6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18" Type="http://schemas.openxmlformats.org/officeDocument/2006/relationships/image" Target="../media/image7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17" Type="http://schemas.openxmlformats.org/officeDocument/2006/relationships/image" Target="../media/image72.png"/><Relationship Id="rId2" Type="http://schemas.openxmlformats.org/officeDocument/2006/relationships/image" Target="../media/image57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19" Type="http://schemas.openxmlformats.org/officeDocument/2006/relationships/image" Target="../media/image74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" Type="http://schemas.openxmlformats.org/officeDocument/2006/relationships/image" Target="../media/image57.png"/><Relationship Id="rId16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5" Type="http://schemas.openxmlformats.org/officeDocument/2006/relationships/image" Target="../media/image8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Relationship Id="rId14" Type="http://schemas.openxmlformats.org/officeDocument/2006/relationships/image" Target="../media/image8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88317" y="748570"/>
            <a:ext cx="7816883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DIVISÃO</a:t>
            </a:r>
          </a:p>
          <a:p>
            <a:pPr algn="ctr"/>
            <a:r>
              <a:rPr lang="pt-B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PRIMEIRAS ABORDAGENS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811" y="3496234"/>
            <a:ext cx="3370729" cy="269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9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85247" y="2173958"/>
            <a:ext cx="46835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FIM</a:t>
            </a:r>
            <a:endParaRPr lang="pt-BR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81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833" y="1969993"/>
            <a:ext cx="6682909" cy="3906371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347716" y="648772"/>
            <a:ext cx="64361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TERMOS DA DIVISÃO</a:t>
            </a:r>
            <a:endParaRPr lang="pt-BR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854558" y="121276"/>
            <a:ext cx="986521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DIVISÃ0 POR UM NÚMERO</a:t>
            </a:r>
          </a:p>
          <a:p>
            <a:pPr algn="ctr"/>
            <a:r>
              <a:rPr lang="pt-BR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(Exata)</a:t>
            </a:r>
            <a:endParaRPr lang="pt-BR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987" y="2673440"/>
            <a:ext cx="1209675" cy="6096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187" y="2716302"/>
            <a:ext cx="685800" cy="52387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370" y="2639023"/>
            <a:ext cx="400050" cy="52387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6233" y="3311548"/>
            <a:ext cx="381000" cy="46672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187" y="3240177"/>
            <a:ext cx="685800" cy="523875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1907" y="3778273"/>
            <a:ext cx="638175" cy="14287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3243" y="3918803"/>
            <a:ext cx="704850" cy="51435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96052" y="2737703"/>
            <a:ext cx="1295400" cy="2876550"/>
          </a:xfrm>
          <a:prstGeom prst="rect">
            <a:avLst/>
          </a:prstGeom>
        </p:spPr>
      </p:pic>
      <p:sp>
        <p:nvSpPr>
          <p:cNvPr id="19" name="Seta para a direita 18"/>
          <p:cNvSpPr/>
          <p:nvPr/>
        </p:nvSpPr>
        <p:spPr>
          <a:xfrm>
            <a:off x="7070501" y="4958366"/>
            <a:ext cx="2009104" cy="24469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852870" y="1315160"/>
            <a:ext cx="23304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Exemplo 1</a:t>
            </a:r>
            <a:endParaRPr lang="pt-BR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485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68449" y="649137"/>
            <a:ext cx="27596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Exemplo 2</a:t>
            </a:r>
            <a:endParaRPr lang="pt-BR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220" y="1572467"/>
            <a:ext cx="1438275" cy="33242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427" y="2896604"/>
            <a:ext cx="695325" cy="5238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7068" y="2920086"/>
            <a:ext cx="1228725" cy="5905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4822" y="2868902"/>
            <a:ext cx="409575" cy="47625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3451" y="3557749"/>
            <a:ext cx="409575" cy="47625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369" y="4099792"/>
            <a:ext cx="666750" cy="50482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305" y="3420479"/>
            <a:ext cx="695325" cy="52387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3305" y="3929156"/>
            <a:ext cx="723900" cy="171450"/>
          </a:xfrm>
          <a:prstGeom prst="rect">
            <a:avLst/>
          </a:prstGeom>
        </p:spPr>
      </p:pic>
      <p:sp>
        <p:nvSpPr>
          <p:cNvPr id="13" name="Seta para a direita 12"/>
          <p:cNvSpPr/>
          <p:nvPr/>
        </p:nvSpPr>
        <p:spPr>
          <a:xfrm>
            <a:off x="6969042" y="3722654"/>
            <a:ext cx="1968896" cy="3084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2104822" y="188701"/>
            <a:ext cx="7979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DIVISÃ0 POR UM NÚMERO</a:t>
            </a:r>
          </a:p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Exata)</a:t>
            </a:r>
            <a:endParaRPr lang="pt-B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060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695574" y="500748"/>
            <a:ext cx="79552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DIVISÃ0 POR UM NÚMERO</a:t>
            </a:r>
          </a:p>
          <a:p>
            <a:pPr algn="ctr"/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(Exata</a:t>
            </a:r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7" name="Retângulo 6"/>
          <p:cNvSpPr/>
          <p:nvPr/>
        </p:nvSpPr>
        <p:spPr>
          <a:xfrm>
            <a:off x="1105752" y="2255074"/>
            <a:ext cx="23304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Exemplo 3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2811" y="2417538"/>
            <a:ext cx="1524000" cy="33623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054" y="3160355"/>
            <a:ext cx="952500" cy="4857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0975" y="3055446"/>
            <a:ext cx="1257300" cy="58102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4058" y="3086301"/>
            <a:ext cx="390525" cy="46672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9927" y="3646130"/>
            <a:ext cx="657225" cy="4762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3203" y="4075964"/>
            <a:ext cx="733425" cy="20002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2302" y="4290276"/>
            <a:ext cx="704850" cy="523875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7152" y="4336492"/>
            <a:ext cx="342900" cy="4572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13804" y="4874654"/>
            <a:ext cx="666750" cy="466725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31647" y="5384308"/>
            <a:ext cx="628650" cy="13335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85834" y="5567630"/>
            <a:ext cx="685800" cy="466725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90786" y="3617555"/>
            <a:ext cx="409575" cy="504825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62729" y="3628760"/>
            <a:ext cx="361950" cy="476250"/>
          </a:xfrm>
          <a:prstGeom prst="rect">
            <a:avLst/>
          </a:prstGeom>
        </p:spPr>
      </p:pic>
      <p:sp>
        <p:nvSpPr>
          <p:cNvPr id="22" name="Seta para a direita 21"/>
          <p:cNvSpPr/>
          <p:nvPr/>
        </p:nvSpPr>
        <p:spPr>
          <a:xfrm>
            <a:off x="6893915" y="2466271"/>
            <a:ext cx="1968896" cy="3084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a direita 22"/>
          <p:cNvSpPr/>
          <p:nvPr/>
        </p:nvSpPr>
        <p:spPr>
          <a:xfrm>
            <a:off x="6784439" y="4639476"/>
            <a:ext cx="1968896" cy="3084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45897" y="2981157"/>
            <a:ext cx="571500" cy="228600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11653" y="2880173"/>
            <a:ext cx="2095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8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5013" y="0"/>
            <a:ext cx="88735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DIVISÃ0 POR UM NÚMERO</a:t>
            </a:r>
          </a:p>
          <a:p>
            <a:pPr algn="ctr"/>
            <a:r>
              <a:rPr lang="pt-B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Não Exata)</a:t>
            </a:r>
            <a:endParaRPr lang="pt-B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163" y="2506886"/>
            <a:ext cx="704850" cy="5048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5013" y="2392586"/>
            <a:ext cx="1247775" cy="6191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7913" y="2468785"/>
            <a:ext cx="361950" cy="4667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2200" y="3087910"/>
            <a:ext cx="333375" cy="51435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8738" y="3058730"/>
            <a:ext cx="647700" cy="51435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8738" y="3602260"/>
            <a:ext cx="676275" cy="25717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0163" y="3859435"/>
            <a:ext cx="676275" cy="48577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28614" y="2187797"/>
            <a:ext cx="1495425" cy="3343275"/>
          </a:xfrm>
          <a:prstGeom prst="rect">
            <a:avLst/>
          </a:prstGeom>
        </p:spPr>
      </p:pic>
      <p:sp>
        <p:nvSpPr>
          <p:cNvPr id="14" name="Seta para a direita 13"/>
          <p:cNvSpPr/>
          <p:nvPr/>
        </p:nvSpPr>
        <p:spPr>
          <a:xfrm>
            <a:off x="6827376" y="3477956"/>
            <a:ext cx="1968896" cy="3084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672577" y="1380614"/>
            <a:ext cx="28477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Exemplo </a:t>
            </a:r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pt-B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783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06829" y="195210"/>
            <a:ext cx="98909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DIVISÃ0 POR UM NÚMERO</a:t>
            </a:r>
          </a:p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Não Exata)</a:t>
            </a:r>
            <a:endParaRPr lang="pt-BR" sz="5400" dirty="0"/>
          </a:p>
        </p:txBody>
      </p:sp>
      <p:sp>
        <p:nvSpPr>
          <p:cNvPr id="5" name="Retângulo 4"/>
          <p:cNvSpPr/>
          <p:nvPr/>
        </p:nvSpPr>
        <p:spPr>
          <a:xfrm>
            <a:off x="1015600" y="1949536"/>
            <a:ext cx="23304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Exemplo </a:t>
            </a:r>
            <a:r>
              <a:rPr lang="pt-B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pt-B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785" y="2883190"/>
            <a:ext cx="942975" cy="4476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823" y="2759365"/>
            <a:ext cx="1000125" cy="5715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7723" y="2775201"/>
            <a:ext cx="409575" cy="4857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396" y="3345487"/>
            <a:ext cx="409575" cy="5238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5753" y="3393112"/>
            <a:ext cx="695325" cy="47625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9785" y="3890475"/>
            <a:ext cx="685800" cy="10477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5278" y="3948830"/>
            <a:ext cx="685800" cy="5524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80773" y="3963117"/>
            <a:ext cx="400050" cy="52387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37298" y="3377352"/>
            <a:ext cx="381000" cy="43815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15535" y="4515567"/>
            <a:ext cx="657225" cy="47625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72465" y="5051232"/>
            <a:ext cx="657225" cy="123825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77435" y="5212792"/>
            <a:ext cx="695325" cy="46672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78075" y="2303479"/>
            <a:ext cx="1485900" cy="3333750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91477" y="2668124"/>
            <a:ext cx="523875" cy="209550"/>
          </a:xfrm>
          <a:prstGeom prst="rect">
            <a:avLst/>
          </a:prstGeom>
        </p:spPr>
      </p:pic>
      <p:sp>
        <p:nvSpPr>
          <p:cNvPr id="20" name="Seta para a direita 19"/>
          <p:cNvSpPr/>
          <p:nvPr/>
        </p:nvSpPr>
        <p:spPr>
          <a:xfrm>
            <a:off x="7209179" y="2736683"/>
            <a:ext cx="1968896" cy="3084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916873" y="2658411"/>
            <a:ext cx="190500" cy="200025"/>
          </a:xfrm>
          <a:prstGeom prst="rect">
            <a:avLst/>
          </a:prstGeom>
        </p:spPr>
      </p:pic>
      <p:sp>
        <p:nvSpPr>
          <p:cNvPr id="22" name="Seta para a direita 21"/>
          <p:cNvSpPr/>
          <p:nvPr/>
        </p:nvSpPr>
        <p:spPr>
          <a:xfrm>
            <a:off x="7123539" y="5328797"/>
            <a:ext cx="1968896" cy="3084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6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094" y="434484"/>
            <a:ext cx="8071368" cy="78900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8723" y="3143704"/>
            <a:ext cx="926609" cy="49167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7939" y="3105931"/>
            <a:ext cx="1156484" cy="51128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7082" y="3105931"/>
            <a:ext cx="572641" cy="4164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0367" y="2962140"/>
            <a:ext cx="494164" cy="26285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8168" y="3224993"/>
            <a:ext cx="1741727" cy="41038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8382" y="3902298"/>
            <a:ext cx="1577118" cy="40805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86597" y="4577275"/>
            <a:ext cx="1563298" cy="48412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93094" y="3617219"/>
            <a:ext cx="673628" cy="45173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53805" y="4123509"/>
            <a:ext cx="690191" cy="22536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45565" y="3609839"/>
            <a:ext cx="379459" cy="43335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25108" y="4295651"/>
            <a:ext cx="641614" cy="443773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97207" y="2984028"/>
            <a:ext cx="238125" cy="219075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86878" y="4275783"/>
            <a:ext cx="248454" cy="496908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463284" y="4648983"/>
            <a:ext cx="644305" cy="412413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04631" y="3601389"/>
            <a:ext cx="265091" cy="430773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394240" y="5004763"/>
            <a:ext cx="782392" cy="195598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483018" y="5178277"/>
            <a:ext cx="767407" cy="542691"/>
          </a:xfrm>
          <a:prstGeom prst="rect">
            <a:avLst/>
          </a:prstGeom>
        </p:spPr>
      </p:pic>
      <p:sp>
        <p:nvSpPr>
          <p:cNvPr id="21" name="Retângulo 20"/>
          <p:cNvSpPr/>
          <p:nvPr/>
        </p:nvSpPr>
        <p:spPr>
          <a:xfrm>
            <a:off x="4314423" y="1173860"/>
            <a:ext cx="26189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(Exata</a:t>
            </a:r>
            <a:r>
              <a:rPr lang="pt-B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938670" y="1688876"/>
            <a:ext cx="23304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Exemplo </a:t>
            </a:r>
            <a:r>
              <a:rPr lang="pt-B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pt-B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094" y="434484"/>
            <a:ext cx="8071368" cy="78900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769491" y="1223493"/>
            <a:ext cx="33393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Não Exata</a:t>
            </a:r>
            <a:r>
              <a:rPr lang="pt-B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4914" y="2873665"/>
            <a:ext cx="990600" cy="4667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7919" y="2787940"/>
            <a:ext cx="1171575" cy="5524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1281" y="2787940"/>
            <a:ext cx="704850" cy="4667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4914" y="3340390"/>
            <a:ext cx="657225" cy="45720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3013" y="3807115"/>
            <a:ext cx="581025" cy="1143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7288" y="3930940"/>
            <a:ext cx="666750" cy="48577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5401" y="3930940"/>
            <a:ext cx="371475" cy="48577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20188" y="4416715"/>
            <a:ext cx="647700" cy="46672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50169" y="4902490"/>
            <a:ext cx="542925" cy="13335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02543" y="5071457"/>
            <a:ext cx="638175" cy="46672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10331" y="3368965"/>
            <a:ext cx="333375" cy="4953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21571" y="3365207"/>
            <a:ext cx="342900" cy="46672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31081" y="2559340"/>
            <a:ext cx="638175" cy="247650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81917" y="2616490"/>
            <a:ext cx="304800" cy="257175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322435" y="2745077"/>
            <a:ext cx="1600200" cy="1609725"/>
          </a:xfrm>
          <a:prstGeom prst="rect">
            <a:avLst/>
          </a:prstGeom>
        </p:spPr>
      </p:pic>
      <p:sp>
        <p:nvSpPr>
          <p:cNvPr id="21" name="Seta para a direita 20"/>
          <p:cNvSpPr/>
          <p:nvPr/>
        </p:nvSpPr>
        <p:spPr>
          <a:xfrm>
            <a:off x="6889392" y="3643374"/>
            <a:ext cx="1099668" cy="27804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a direita 21"/>
          <p:cNvSpPr/>
          <p:nvPr/>
        </p:nvSpPr>
        <p:spPr>
          <a:xfrm>
            <a:off x="6845437" y="3207605"/>
            <a:ext cx="1156233" cy="26556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500562" y="1550659"/>
            <a:ext cx="23304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Exemplo 2</a:t>
            </a:r>
          </a:p>
        </p:txBody>
      </p:sp>
    </p:spTree>
    <p:extLst>
      <p:ext uri="{BB962C8B-B14F-4D97-AF65-F5344CB8AC3E}">
        <p14:creationId xmlns:p14="http://schemas.microsoft.com/office/powerpoint/2010/main" val="2991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235</TotalTime>
  <Words>65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Gotícula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Santos</dc:creator>
  <cp:lastModifiedBy>Santos</cp:lastModifiedBy>
  <cp:revision>25</cp:revision>
  <dcterms:created xsi:type="dcterms:W3CDTF">2021-04-25T12:18:07Z</dcterms:created>
  <dcterms:modified xsi:type="dcterms:W3CDTF">2021-04-26T17:43:52Z</dcterms:modified>
</cp:coreProperties>
</file>