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5" d="100"/>
          <a:sy n="65" d="100"/>
        </p:scale>
        <p:origin x="3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03F6-5F1F-4CDE-A02B-E8A6321F97CA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84FB-1102-4186-9ED8-8859434065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72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03F6-5F1F-4CDE-A02B-E8A6321F97CA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84FB-1102-4186-9ED8-8859434065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884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03F6-5F1F-4CDE-A02B-E8A6321F97CA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84FB-1102-4186-9ED8-8859434065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8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03F6-5F1F-4CDE-A02B-E8A6321F97CA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84FB-1102-4186-9ED8-8859434065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99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03F6-5F1F-4CDE-A02B-E8A6321F97CA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84FB-1102-4186-9ED8-8859434065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79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03F6-5F1F-4CDE-A02B-E8A6321F97CA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84FB-1102-4186-9ED8-8859434065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19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03F6-5F1F-4CDE-A02B-E8A6321F97CA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84FB-1102-4186-9ED8-8859434065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00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03F6-5F1F-4CDE-A02B-E8A6321F97CA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84FB-1102-4186-9ED8-8859434065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10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03F6-5F1F-4CDE-A02B-E8A6321F97CA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84FB-1102-4186-9ED8-8859434065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96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03F6-5F1F-4CDE-A02B-E8A6321F97CA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84FB-1102-4186-9ED8-8859434065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51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03F6-5F1F-4CDE-A02B-E8A6321F97CA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84FB-1102-4186-9ED8-8859434065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70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103F6-5F1F-4CDE-A02B-E8A6321F97CA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E84FB-1102-4186-9ED8-8859434065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00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iframe%20name=Player%20%22%22%20src=%22https:/sinalpublico.com/player3/ch.php?canal=globonews%22%20frameborder=0%20height=400%20scrolling=no%20width=640%20allowFullScreen%3e%20%3c/iframe" TargetMode="External"/><Relationship Id="rId3" Type="http://schemas.microsoft.com/office/2007/relationships/media" Target="../media/media1.avi"/><Relationship Id="rId7" Type="http://schemas.openxmlformats.org/officeDocument/2006/relationships/image" Target="../media/image2.jpeg"/><Relationship Id="rId2" Type="http://schemas.openxmlformats.org/officeDocument/2006/relationships/video" Target="https://www.youtube.com/embed/ICsyFXplJPU" TargetMode="External"/><Relationship Id="rId1" Type="http://schemas.openxmlformats.org/officeDocument/2006/relationships/video" Target="https://www.youtube.com/embed/ZY5XCHZqAEs" TargetMode="Externa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video" Target="../media/media1.avi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Y5XCHZqAEs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57200" y="204470"/>
            <a:ext cx="3048000" cy="1714500"/>
          </a:xfrm>
          <a:prstGeom prst="rect">
            <a:avLst/>
          </a:prstGeom>
        </p:spPr>
      </p:pic>
      <p:pic>
        <p:nvPicPr>
          <p:cNvPr id="7" name="ICsyFXplJPU"/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3962400" y="204470"/>
            <a:ext cx="3048000" cy="1714500"/>
          </a:xfrm>
          <a:prstGeom prst="rect">
            <a:avLst/>
          </a:prstGeom>
        </p:spPr>
      </p:pic>
      <p:pic>
        <p:nvPicPr>
          <p:cNvPr id="8" name="Imagem 7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71" y="2242152"/>
            <a:ext cx="3154729" cy="1892968"/>
          </a:xfrm>
          <a:prstGeom prst="rect">
            <a:avLst/>
          </a:prstGeom>
        </p:spPr>
      </p:pic>
      <p:pic>
        <p:nvPicPr>
          <p:cNvPr id="10" name="Title_1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73130" y="182289"/>
            <a:ext cx="2638293" cy="1758862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1" y="152399"/>
            <a:ext cx="10983238" cy="545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Title_1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43633" y="204470"/>
            <a:ext cx="2638293" cy="17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18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1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0</Words>
  <Application>Microsoft Office PowerPoint</Application>
  <PresentationFormat>Widescreen</PresentationFormat>
  <Paragraphs>0</Paragraphs>
  <Slides>1</Slides>
  <Notes>0</Notes>
  <HiddenSlides>0</HiddenSlides>
  <MMClips>4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Nando</dc:creator>
  <cp:lastModifiedBy>Nando</cp:lastModifiedBy>
  <cp:revision>7</cp:revision>
  <dcterms:created xsi:type="dcterms:W3CDTF">2022-08-26T19:54:49Z</dcterms:created>
  <dcterms:modified xsi:type="dcterms:W3CDTF">2022-08-30T14:26:21Z</dcterms:modified>
</cp:coreProperties>
</file>